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8"/>
  </p:notesMasterIdLst>
  <p:sldIdLst>
    <p:sldId id="310" r:id="rId2"/>
    <p:sldId id="295" r:id="rId3"/>
    <p:sldId id="318" r:id="rId4"/>
    <p:sldId id="314" r:id="rId5"/>
    <p:sldId id="280" r:id="rId6"/>
    <p:sldId id="281" r:id="rId7"/>
    <p:sldId id="319" r:id="rId8"/>
    <p:sldId id="320" r:id="rId9"/>
    <p:sldId id="317" r:id="rId10"/>
    <p:sldId id="315" r:id="rId11"/>
    <p:sldId id="321" r:id="rId12"/>
    <p:sldId id="325" r:id="rId13"/>
    <p:sldId id="326" r:id="rId14"/>
    <p:sldId id="311" r:id="rId15"/>
    <p:sldId id="306" r:id="rId16"/>
    <p:sldId id="309" r:id="rId17"/>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204"/>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125" autoAdjust="0"/>
    <p:restoredTop sz="97333" autoAdjust="0"/>
  </p:normalViewPr>
  <p:slideViewPr>
    <p:cSldViewPr>
      <p:cViewPr varScale="1">
        <p:scale>
          <a:sx n="73" d="100"/>
          <a:sy n="73" d="100"/>
        </p:scale>
        <p:origin x="-72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0"/>
            <a:ext cx="2946448"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defTabSz="915870" eaLnBrk="1" hangingPunct="1">
              <a:defRPr sz="1200">
                <a:latin typeface="Arial" pitchFamily="34" charset="0"/>
              </a:defRPr>
            </a:lvl1pPr>
          </a:lstStyle>
          <a:p>
            <a:pPr>
              <a:defRPr/>
            </a:pPr>
            <a:endParaRPr lang="lv-LV"/>
          </a:p>
        </p:txBody>
      </p:sp>
      <p:sp>
        <p:nvSpPr>
          <p:cNvPr id="25603" name="Rectangle 3"/>
          <p:cNvSpPr>
            <a:spLocks noGrp="1" noChangeArrowheads="1"/>
          </p:cNvSpPr>
          <p:nvPr>
            <p:ph type="dt" idx="1"/>
          </p:nvPr>
        </p:nvSpPr>
        <p:spPr bwMode="auto">
          <a:xfrm>
            <a:off x="3851227" y="0"/>
            <a:ext cx="2944869"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algn="r" defTabSz="915870" eaLnBrk="1" hangingPunct="1">
              <a:defRPr sz="1200">
                <a:latin typeface="Arial" pitchFamily="34" charset="0"/>
              </a:defRPr>
            </a:lvl1pPr>
          </a:lstStyle>
          <a:p>
            <a:pPr>
              <a:defRPr/>
            </a:pPr>
            <a:endParaRPr lang="lv-LV"/>
          </a:p>
        </p:txBody>
      </p:sp>
      <p:sp>
        <p:nvSpPr>
          <p:cNvPr id="20484" name="Rectangle 4"/>
          <p:cNvSpPr>
            <a:spLocks noGrp="1" noRot="1" noChangeAspect="1" noChangeArrowheads="1" noTextEdit="1"/>
          </p:cNvSpPr>
          <p:nvPr>
            <p:ph type="sldImg" idx="2"/>
          </p:nvPr>
        </p:nvSpPr>
        <p:spPr bwMode="auto">
          <a:xfrm>
            <a:off x="919163" y="746125"/>
            <a:ext cx="4962525" cy="37211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0557" y="4715390"/>
            <a:ext cx="5438140" cy="4465882"/>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5606"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defTabSz="915870" eaLnBrk="1" hangingPunct="1">
              <a:defRPr sz="1200">
                <a:latin typeface="Arial" pitchFamily="34" charset="0"/>
              </a:defRPr>
            </a:lvl1pPr>
          </a:lstStyle>
          <a:p>
            <a:pPr>
              <a:defRPr/>
            </a:pPr>
            <a:endParaRPr lang="lv-LV"/>
          </a:p>
        </p:txBody>
      </p:sp>
      <p:sp>
        <p:nvSpPr>
          <p:cNvPr id="25607" name="Rectangle 7"/>
          <p:cNvSpPr>
            <a:spLocks noGrp="1" noChangeArrowheads="1"/>
          </p:cNvSpPr>
          <p:nvPr>
            <p:ph type="sldNum" sz="quarter" idx="5"/>
          </p:nvPr>
        </p:nvSpPr>
        <p:spPr bwMode="auto">
          <a:xfrm>
            <a:off x="3851227" y="9427622"/>
            <a:ext cx="2944869"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algn="r" defTabSz="915870" eaLnBrk="1" hangingPunct="1">
              <a:defRPr sz="1200">
                <a:latin typeface="Arial" pitchFamily="34" charset="0"/>
              </a:defRPr>
            </a:lvl1pPr>
          </a:lstStyle>
          <a:p>
            <a:pPr>
              <a:defRPr/>
            </a:pPr>
            <a:fld id="{39C5F97E-87E3-4AD7-B1CB-9444934950A7}"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5159"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5160"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39" name="Rectangle 37"/>
          <p:cNvSpPr>
            <a:spLocks noGrp="1" noChangeArrowheads="1"/>
          </p:cNvSpPr>
          <p:nvPr>
            <p:ph type="dt" sz="half" idx="10"/>
          </p:nvPr>
        </p:nvSpPr>
        <p:spPr/>
        <p:txBody>
          <a:bodyPr/>
          <a:lstStyle>
            <a:lvl1pPr>
              <a:defRPr/>
            </a:lvl1pPr>
          </a:lstStyle>
          <a:p>
            <a:pPr>
              <a:defRPr/>
            </a:pPr>
            <a:endParaRPr lang="en-US"/>
          </a:p>
        </p:txBody>
      </p:sp>
      <p:sp>
        <p:nvSpPr>
          <p:cNvPr id="40" name="Rectangle 38"/>
          <p:cNvSpPr>
            <a:spLocks noGrp="1" noChangeArrowheads="1"/>
          </p:cNvSpPr>
          <p:nvPr>
            <p:ph type="ftr" sz="quarter" idx="11"/>
          </p:nvPr>
        </p:nvSpPr>
        <p:spPr/>
        <p:txBody>
          <a:bodyPr/>
          <a:lstStyle>
            <a:lvl1pPr>
              <a:defRPr/>
            </a:lvl1pPr>
          </a:lstStyle>
          <a:p>
            <a:pPr>
              <a:defRPr/>
            </a:pPr>
            <a:endParaRPr lang="en-US"/>
          </a:p>
        </p:txBody>
      </p:sp>
      <p:sp>
        <p:nvSpPr>
          <p:cNvPr id="41" name="Rectangle 41"/>
          <p:cNvSpPr>
            <a:spLocks noGrp="1" noChangeArrowheads="1"/>
          </p:cNvSpPr>
          <p:nvPr>
            <p:ph type="sldNum" sz="quarter" idx="12"/>
          </p:nvPr>
        </p:nvSpPr>
        <p:spPr/>
        <p:txBody>
          <a:bodyPr/>
          <a:lstStyle>
            <a:lvl1pPr>
              <a:defRPr/>
            </a:lvl1pPr>
          </a:lstStyle>
          <a:p>
            <a:pPr>
              <a:defRPr/>
            </a:pPr>
            <a:fld id="{0A6D67E5-C0EB-4544-827B-014FD7BD5D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7EE1C302-D8FF-4A07-A41F-2F23DF1E75F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8F99C32-B832-42A2-9607-1A3656EB19D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03C240F-DC44-4A87-969C-392C1AC14F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A112941-D743-4C18-A70E-49A3E7BE6F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58859486-CED8-4B78-AE23-14956EE0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27889DDD-0B16-49A0-A5E7-958B20D1E0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en-US"/>
          </a:p>
        </p:txBody>
      </p:sp>
      <p:sp>
        <p:nvSpPr>
          <p:cNvPr id="8" name="Rectangle 40"/>
          <p:cNvSpPr>
            <a:spLocks noGrp="1" noChangeArrowheads="1"/>
          </p:cNvSpPr>
          <p:nvPr>
            <p:ph type="ftr" sz="quarter" idx="11"/>
          </p:nvPr>
        </p:nvSpPr>
        <p:spPr>
          <a:ln/>
        </p:spPr>
        <p:txBody>
          <a:bodyPr/>
          <a:lstStyle>
            <a:lvl1pPr>
              <a:defRPr/>
            </a:lvl1pPr>
          </a:lstStyle>
          <a:p>
            <a:pPr>
              <a:defRPr/>
            </a:pPr>
            <a:endParaRPr lang="en-US"/>
          </a:p>
        </p:txBody>
      </p:sp>
      <p:sp>
        <p:nvSpPr>
          <p:cNvPr id="9" name="Rectangle 41"/>
          <p:cNvSpPr>
            <a:spLocks noGrp="1" noChangeArrowheads="1"/>
          </p:cNvSpPr>
          <p:nvPr>
            <p:ph type="sldNum" sz="quarter" idx="12"/>
          </p:nvPr>
        </p:nvSpPr>
        <p:spPr>
          <a:ln/>
        </p:spPr>
        <p:txBody>
          <a:bodyPr/>
          <a:lstStyle>
            <a:lvl1pPr>
              <a:defRPr/>
            </a:lvl1pPr>
          </a:lstStyle>
          <a:p>
            <a:pPr>
              <a:defRPr/>
            </a:pPr>
            <a:fld id="{E7FDE02E-1C27-4E16-B639-3E50EDC86F3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en-US"/>
          </a:p>
        </p:txBody>
      </p:sp>
      <p:sp>
        <p:nvSpPr>
          <p:cNvPr id="4" name="Rectangle 40"/>
          <p:cNvSpPr>
            <a:spLocks noGrp="1" noChangeArrowheads="1"/>
          </p:cNvSpPr>
          <p:nvPr>
            <p:ph type="ftr" sz="quarter" idx="11"/>
          </p:nvPr>
        </p:nvSpPr>
        <p:spPr>
          <a:ln/>
        </p:spPr>
        <p:txBody>
          <a:bodyPr/>
          <a:lstStyle>
            <a:lvl1pPr>
              <a:defRPr/>
            </a:lvl1pPr>
          </a:lstStyle>
          <a:p>
            <a:pPr>
              <a:defRPr/>
            </a:pPr>
            <a:endParaRPr lang="en-US"/>
          </a:p>
        </p:txBody>
      </p:sp>
      <p:sp>
        <p:nvSpPr>
          <p:cNvPr id="5" name="Rectangle 41"/>
          <p:cNvSpPr>
            <a:spLocks noGrp="1" noChangeArrowheads="1"/>
          </p:cNvSpPr>
          <p:nvPr>
            <p:ph type="sldNum" sz="quarter" idx="12"/>
          </p:nvPr>
        </p:nvSpPr>
        <p:spPr>
          <a:ln/>
        </p:spPr>
        <p:txBody>
          <a:bodyPr/>
          <a:lstStyle>
            <a:lvl1pPr>
              <a:defRPr/>
            </a:lvl1pPr>
          </a:lstStyle>
          <a:p>
            <a:pPr>
              <a:defRPr/>
            </a:pPr>
            <a:fld id="{550D7B36-405D-4838-B51A-B447D6F2CA9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n-US"/>
          </a:p>
        </p:txBody>
      </p:sp>
      <p:sp>
        <p:nvSpPr>
          <p:cNvPr id="3" name="Rectangle 40"/>
          <p:cNvSpPr>
            <a:spLocks noGrp="1" noChangeArrowheads="1"/>
          </p:cNvSpPr>
          <p:nvPr>
            <p:ph type="ftr" sz="quarter" idx="11"/>
          </p:nvPr>
        </p:nvSpPr>
        <p:spPr>
          <a:ln/>
        </p:spPr>
        <p:txBody>
          <a:bodyPr/>
          <a:lstStyle>
            <a:lvl1pPr>
              <a:defRPr/>
            </a:lvl1pPr>
          </a:lstStyle>
          <a:p>
            <a:pPr>
              <a:defRPr/>
            </a:pPr>
            <a:endParaRPr lang="en-US"/>
          </a:p>
        </p:txBody>
      </p:sp>
      <p:sp>
        <p:nvSpPr>
          <p:cNvPr id="4" name="Rectangle 41"/>
          <p:cNvSpPr>
            <a:spLocks noGrp="1" noChangeArrowheads="1"/>
          </p:cNvSpPr>
          <p:nvPr>
            <p:ph type="sldNum" sz="quarter" idx="12"/>
          </p:nvPr>
        </p:nvSpPr>
        <p:spPr>
          <a:ln/>
        </p:spPr>
        <p:txBody>
          <a:bodyPr/>
          <a:lstStyle>
            <a:lvl1pPr>
              <a:defRPr/>
            </a:lvl1pPr>
          </a:lstStyle>
          <a:p>
            <a:pPr>
              <a:defRPr/>
            </a:pPr>
            <a:fld id="{ABDE415F-E182-43C5-AE31-3EEE2E13B27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4EB55973-D6A2-4A9C-A0D1-6649CF976CC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46034FC-34C9-417E-B631-0353E6D634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4099"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0"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01"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2"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3"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4"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5"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6"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7"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8"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9"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0"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4111"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12"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3"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4"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5"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6"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7"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8"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9"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20"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1"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2"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3"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4124"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25"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4126"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7"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8"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4129"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30"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31"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4132"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4133"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4"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35"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136"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137"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34017FC-FCFD-4BB2-BCA1-D753E55AB08A}"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941"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1"/>
          <p:cNvSpPr>
            <a:spLocks noGrp="1" noChangeArrowheads="1"/>
          </p:cNvSpPr>
          <p:nvPr>
            <p:ph type="sldNum" sz="quarter" idx="12"/>
          </p:nvPr>
        </p:nvSpPr>
        <p:spPr>
          <a:xfrm>
            <a:off x="7880350" y="6556375"/>
            <a:ext cx="588963" cy="228600"/>
          </a:xfrm>
          <a:noFill/>
        </p:spPr>
        <p:txBody>
          <a:bodyPr/>
          <a:lstStyle/>
          <a:p>
            <a:fld id="{4E00682E-A11E-4EDF-A1ED-8031801D6881}" type="slidenum">
              <a:rPr lang="en-US" smtClean="0"/>
              <a:pPr/>
              <a:t>1</a:t>
            </a:fld>
            <a:endParaRPr lang="en-US" smtClean="0"/>
          </a:p>
        </p:txBody>
      </p:sp>
      <p:sp>
        <p:nvSpPr>
          <p:cNvPr id="2051" name="Rectangle 3"/>
          <p:cNvSpPr>
            <a:spLocks noGrp="1" noChangeArrowheads="1"/>
          </p:cNvSpPr>
          <p:nvPr>
            <p:ph type="subTitle" idx="1"/>
          </p:nvPr>
        </p:nvSpPr>
        <p:spPr>
          <a:xfrm>
            <a:off x="2235200" y="6235700"/>
            <a:ext cx="4572000" cy="622300"/>
          </a:xfrm>
        </p:spPr>
        <p:txBody>
          <a:bodyPr/>
          <a:lstStyle/>
          <a:p>
            <a:pPr eaLnBrk="1" hangingPunct="1">
              <a:defRPr/>
            </a:pPr>
            <a:r>
              <a:rPr lang="lv-LV" dirty="0" smtClean="0"/>
              <a:t>Māc. Roberts Otomers</a:t>
            </a:r>
          </a:p>
        </p:txBody>
      </p:sp>
      <p:sp>
        <p:nvSpPr>
          <p:cNvPr id="2050" name="Rectangle 2"/>
          <p:cNvSpPr>
            <a:spLocks noGrp="1" noChangeArrowheads="1"/>
          </p:cNvSpPr>
          <p:nvPr>
            <p:ph type="ctrTitle"/>
          </p:nvPr>
        </p:nvSpPr>
        <p:spPr>
          <a:xfrm>
            <a:off x="0" y="1201738"/>
            <a:ext cx="8893175" cy="1016000"/>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1.Moz.3</a:t>
            </a:r>
            <a:br>
              <a:rPr lang="lv-LV" sz="7200" b="1" dirty="0" smtClean="0">
                <a:solidFill>
                  <a:srgbClr val="F8F204"/>
                </a:solidFill>
              </a:rPr>
            </a:br>
            <a:r>
              <a:rPr lang="lv-LV" sz="7200" b="1" dirty="0" smtClean="0">
                <a:solidFill>
                  <a:srgbClr val="F8F204"/>
                </a:solidFill>
              </a:rPr>
              <a:t>Grēkā krišana</a:t>
            </a:r>
            <a:endParaRPr lang="en-US" sz="7200" b="1" dirty="0" smtClean="0">
              <a:solidFill>
                <a:srgbClr val="F8F204"/>
              </a:solidFill>
            </a:endParaRPr>
          </a:p>
        </p:txBody>
      </p:sp>
      <p:pic>
        <p:nvPicPr>
          <p:cNvPr id="9" name="Picture 5"/>
          <p:cNvPicPr>
            <a:picLocks noChangeAspect="1" noChangeArrowheads="1"/>
          </p:cNvPicPr>
          <p:nvPr/>
        </p:nvPicPr>
        <p:blipFill>
          <a:blip r:embed="rId2" cstate="print"/>
          <a:srcRect/>
          <a:stretch>
            <a:fillRect/>
          </a:stretch>
        </p:blipFill>
        <p:spPr bwMode="auto">
          <a:xfrm>
            <a:off x="920700" y="2078018"/>
            <a:ext cx="7611556" cy="4173565"/>
          </a:xfrm>
          <a:prstGeom prst="rect">
            <a:avLst/>
          </a:prstGeom>
          <a:ln>
            <a:noFill/>
          </a:ln>
          <a:effectLst>
            <a:softEdge rad="112500"/>
          </a:effectLst>
        </p:spPr>
      </p:pic>
      <p:pic>
        <p:nvPicPr>
          <p:cNvPr id="6" name="Picture 3" descr="DOVE019"/>
          <p:cNvPicPr>
            <a:picLocks noChangeAspect="1" noChangeArrowheads="1"/>
          </p:cNvPicPr>
          <p:nvPr/>
        </p:nvPicPr>
        <p:blipFill>
          <a:blip r:embed="rId3" cstate="print"/>
          <a:srcRect/>
          <a:stretch>
            <a:fillRect/>
          </a:stretch>
        </p:blipFill>
        <p:spPr bwMode="auto">
          <a:xfrm>
            <a:off x="285750" y="5072063"/>
            <a:ext cx="1042988" cy="1484312"/>
          </a:xfrm>
          <a:prstGeom prst="rect">
            <a:avLst/>
          </a:prstGeom>
          <a:noFill/>
          <a:ln w="9525">
            <a:noFill/>
            <a:miter lim="800000"/>
            <a:headEnd/>
            <a:tailEnd/>
          </a:ln>
        </p:spPr>
      </p:pic>
      <p:sp>
        <p:nvSpPr>
          <p:cNvPr id="410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a:t>
            </a:r>
            <a:r>
              <a:rPr lang="lv-LV" sz="2000" dirty="0" smtClean="0"/>
              <a:t>.sept.2022.</a:t>
            </a:r>
            <a:endParaRPr lang="lv-LV"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500"/>
                                        <p:tgtEl>
                                          <p:spTgt spid="6"/>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2051">
                                            <p:txEl>
                                              <p:pRg st="0" end="0"/>
                                            </p:txEl>
                                          </p:spTgt>
                                        </p:tgtEl>
                                        <p:attrNameLst>
                                          <p:attrName>style.visibility</p:attrName>
                                        </p:attrNameLst>
                                      </p:cBhvr>
                                      <p:to>
                                        <p:strVal val="visible"/>
                                      </p:to>
                                    </p:set>
                                    <p:animEffect transition="in" filter="plus(in)">
                                      <p:cBhvr>
                                        <p:cTn id="18" dur="2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10</a:t>
            </a:fld>
            <a:endParaRPr lang="en-US" smtClean="0"/>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rgbClr val="F8F204"/>
                </a:solidFill>
              </a:rPr>
              <a:t>Sekas: Cilvēks kļuva grēcīgs</a:t>
            </a:r>
            <a:r>
              <a:rPr lang="en-US" sz="4800" dirty="0" smtClean="0"/>
              <a:t> </a:t>
            </a:r>
          </a:p>
        </p:txBody>
      </p:sp>
      <p:sp>
        <p:nvSpPr>
          <p:cNvPr id="48131" name="Rectangle 3"/>
          <p:cNvSpPr>
            <a:spLocks noGrp="1" noChangeArrowheads="1"/>
          </p:cNvSpPr>
          <p:nvPr>
            <p:ph type="body" sz="half" idx="1"/>
          </p:nvPr>
        </p:nvSpPr>
        <p:spPr>
          <a:xfrm>
            <a:off x="0" y="656692"/>
            <a:ext cx="9144000" cy="2340260"/>
          </a:xfrm>
        </p:spPr>
        <p:txBody>
          <a:bodyPr/>
          <a:lstStyle/>
          <a:p>
            <a:pPr marL="0" indent="0" algn="just" eaLnBrk="1" hangingPunct="1">
              <a:lnSpc>
                <a:spcPct val="80000"/>
              </a:lnSpc>
              <a:buFont typeface="Wingdings" pitchFamily="2" charset="2"/>
              <a:buNone/>
            </a:pPr>
            <a:r>
              <a:rPr lang="lv-LV" sz="2800" i="1" dirty="0" smtClean="0">
                <a:effectLst/>
              </a:rPr>
              <a:t>“Un Dievs Tas Kungs sauca cilvēku, sacīdams: "Kur tu esi?“ Tas atbildēja: "Es dzirdēju Tavu balsi dārzā, un mani pārņēma bailes, jo es esmu kails, un es paslēpos.“ Bet Viņš sacīja: "Kas tev ir teicis, ka tu esi kails? Vai tu neesi ēdis no koka, no kura Es tev aizliedzu ēst?“ (1.Moz.3:9-11)</a:t>
            </a:r>
          </a:p>
          <a:p>
            <a:pPr marL="0" indent="0" eaLnBrk="1" hangingPunct="1">
              <a:lnSpc>
                <a:spcPct val="80000"/>
              </a:lnSpc>
            </a:pPr>
            <a:endParaRPr lang="lv-LV" sz="1400" dirty="0" smtClean="0"/>
          </a:p>
        </p:txBody>
      </p:sp>
      <p:pic>
        <p:nvPicPr>
          <p:cNvPr id="28674" name="Picture 2"/>
          <p:cNvPicPr>
            <a:picLocks noChangeAspect="1" noChangeArrowheads="1"/>
          </p:cNvPicPr>
          <p:nvPr/>
        </p:nvPicPr>
        <p:blipFill>
          <a:blip r:embed="rId2" cstate="print"/>
          <a:srcRect/>
          <a:stretch>
            <a:fillRect/>
          </a:stretch>
        </p:blipFill>
        <p:spPr bwMode="auto">
          <a:xfrm>
            <a:off x="5724128" y="2348880"/>
            <a:ext cx="3419872" cy="4509120"/>
          </a:xfrm>
          <a:prstGeom prst="rect">
            <a:avLst/>
          </a:prstGeom>
          <a:ln>
            <a:noFill/>
          </a:ln>
          <a:effectLst>
            <a:softEdge rad="112500"/>
          </a:effectLst>
        </p:spPr>
      </p:pic>
      <p:sp>
        <p:nvSpPr>
          <p:cNvPr id="7" name="Rectangle 6"/>
          <p:cNvSpPr/>
          <p:nvPr/>
        </p:nvSpPr>
        <p:spPr>
          <a:xfrm>
            <a:off x="0" y="2744924"/>
            <a:ext cx="5868143" cy="3970318"/>
          </a:xfrm>
          <a:prstGeom prst="rect">
            <a:avLst/>
          </a:prstGeom>
        </p:spPr>
        <p:txBody>
          <a:bodyPr wrap="square">
            <a:spAutoFit/>
          </a:bodyPr>
          <a:lstStyle/>
          <a:p>
            <a:pPr marL="0" indent="0">
              <a:buFont typeface="Arial" pitchFamily="34" charset="0"/>
              <a:buChar char="•"/>
            </a:pPr>
            <a:r>
              <a:rPr lang="lv-LV" sz="2800" b="1" dirty="0" smtClean="0">
                <a:solidFill>
                  <a:srgbClr val="F8F204"/>
                </a:solidFill>
              </a:rPr>
              <a:t>Kāpēc Ādamu pārņēma bailes, kad viņš izdzirdēja Dieva balsi?</a:t>
            </a:r>
          </a:p>
          <a:p>
            <a:pPr marL="0" indent="0">
              <a:buFont typeface="Arial" pitchFamily="34" charset="0"/>
              <a:buChar char="•"/>
            </a:pPr>
            <a:r>
              <a:rPr lang="lv-LV" sz="2800" b="1" dirty="0" smtClean="0">
                <a:solidFill>
                  <a:srgbClr val="F8F204"/>
                </a:solidFill>
              </a:rPr>
              <a:t>Vai mums ir pamats baidīties no Dieva balss, kad mēs to reiz izdzirdēsim?</a:t>
            </a:r>
          </a:p>
          <a:p>
            <a:pPr marL="0" indent="0">
              <a:buFont typeface="Arial" pitchFamily="34" charset="0"/>
              <a:buChar char="•"/>
            </a:pPr>
            <a:r>
              <a:rPr lang="lv-LV" sz="2800" b="1" dirty="0" smtClean="0">
                <a:solidFill>
                  <a:srgbClr val="F8F204"/>
                </a:solidFill>
              </a:rPr>
              <a:t>Kāpēc Dievs uzdod šo jaut. Ādamam, vai Viņš nezina atbildi? </a:t>
            </a:r>
            <a:r>
              <a:rPr lang="lv-LV" sz="2800" b="1" dirty="0" smtClean="0">
                <a:solidFill>
                  <a:srgbClr val="F8F204"/>
                </a:solidFill>
                <a:sym typeface="Wingdings" pitchFamily="2" charset="2"/>
              </a:rPr>
              <a:t> Viņš grib, lai Ādams pats pasaka, uzņemas atbildību</a:t>
            </a:r>
            <a:endParaRPr lang="lv-LV"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4"/>
                                        </p:tgtEl>
                                        <p:attrNameLst>
                                          <p:attrName>style.visibility</p:attrName>
                                        </p:attrNameLst>
                                      </p:cBhvr>
                                      <p:to>
                                        <p:strVal val="visible"/>
                                      </p:to>
                                    </p:set>
                                    <p:animEffect transition="in" filter="fade">
                                      <p:cBhvr>
                                        <p:cTn id="15" dur="2000"/>
                                        <p:tgtEl>
                                          <p:spTgt spid="28674"/>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11</a:t>
            </a:fld>
            <a:endParaRPr lang="en-US" smtClean="0"/>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rgbClr val="F8F204"/>
                </a:solidFill>
              </a:rPr>
              <a:t>Vainas novelšana</a:t>
            </a:r>
            <a:endParaRPr lang="en-US" sz="4800" dirty="0" smtClean="0"/>
          </a:p>
        </p:txBody>
      </p:sp>
      <p:sp>
        <p:nvSpPr>
          <p:cNvPr id="48131" name="Rectangle 3"/>
          <p:cNvSpPr>
            <a:spLocks noGrp="1" noChangeArrowheads="1"/>
          </p:cNvSpPr>
          <p:nvPr>
            <p:ph type="body" sz="half" idx="1"/>
          </p:nvPr>
        </p:nvSpPr>
        <p:spPr>
          <a:xfrm>
            <a:off x="0" y="656692"/>
            <a:ext cx="9144000" cy="3003227"/>
          </a:xfrm>
        </p:spPr>
        <p:txBody>
          <a:bodyPr/>
          <a:lstStyle/>
          <a:p>
            <a:pPr marL="0" indent="0" algn="just">
              <a:buNone/>
            </a:pPr>
            <a:r>
              <a:rPr lang="lv-LV" sz="2800" dirty="0" smtClean="0"/>
              <a:t>“</a:t>
            </a:r>
            <a:r>
              <a:rPr lang="lv-LV" sz="2800" i="1" dirty="0" smtClean="0"/>
              <a:t>Un cilvēks sacīja: "Tā sieva, ko Tu man devi, lai viņa būtu ar mani, tā man deva no tā koka, un es ēdu.“ Un Dievs Tas Kungs sacīja sievai: "Ko tu esi darījusi?" Un sieva sacīja: "Čūska mani pievīla, un es ēdu. </a:t>
            </a:r>
            <a:r>
              <a:rPr lang="lv-LV" sz="2800" dirty="0" smtClean="0"/>
              <a:t>"” (1.Moz.3:13-14)</a:t>
            </a:r>
          </a:p>
          <a:p>
            <a:pPr marL="0" indent="0">
              <a:buFont typeface="Wingdings" pitchFamily="2" charset="2"/>
              <a:buNone/>
            </a:pPr>
            <a:endParaRPr lang="lv-LV" sz="2000" b="1" dirty="0" smtClean="0"/>
          </a:p>
          <a:p>
            <a:pPr marL="0" indent="0" eaLnBrk="1" hangingPunct="1">
              <a:lnSpc>
                <a:spcPct val="80000"/>
              </a:lnSpc>
            </a:pPr>
            <a:endParaRPr lang="lv-LV" sz="1400" dirty="0" smtClean="0"/>
          </a:p>
        </p:txBody>
      </p:sp>
      <p:pic>
        <p:nvPicPr>
          <p:cNvPr id="28675" name="Picture 3"/>
          <p:cNvPicPr>
            <a:picLocks noChangeAspect="1" noChangeArrowheads="1"/>
          </p:cNvPicPr>
          <p:nvPr/>
        </p:nvPicPr>
        <p:blipFill>
          <a:blip r:embed="rId2" cstate="print"/>
          <a:srcRect t="7560" b="14951"/>
          <a:stretch>
            <a:fillRect/>
          </a:stretch>
        </p:blipFill>
        <p:spPr bwMode="auto">
          <a:xfrm>
            <a:off x="5148064" y="2600908"/>
            <a:ext cx="4025168" cy="3600400"/>
          </a:xfrm>
          <a:prstGeom prst="rect">
            <a:avLst/>
          </a:prstGeom>
          <a:ln>
            <a:noFill/>
          </a:ln>
          <a:effectLst>
            <a:softEdge rad="112500"/>
          </a:effectLst>
        </p:spPr>
      </p:pic>
      <p:sp>
        <p:nvSpPr>
          <p:cNvPr id="8" name="Rectangle 7"/>
          <p:cNvSpPr/>
          <p:nvPr/>
        </p:nvSpPr>
        <p:spPr>
          <a:xfrm>
            <a:off x="0" y="2924944"/>
            <a:ext cx="5256076" cy="3970318"/>
          </a:xfrm>
          <a:prstGeom prst="rect">
            <a:avLst/>
          </a:prstGeom>
        </p:spPr>
        <p:txBody>
          <a:bodyPr wrap="square">
            <a:spAutoFit/>
          </a:bodyPr>
          <a:lstStyle/>
          <a:p>
            <a:pPr marL="0" indent="0">
              <a:buFont typeface="Arial" pitchFamily="34" charset="0"/>
              <a:buChar char="•"/>
            </a:pPr>
            <a:r>
              <a:rPr lang="lv-LV" sz="2800" b="1" dirty="0" smtClean="0">
                <a:solidFill>
                  <a:srgbClr val="F8F204"/>
                </a:solidFill>
              </a:rPr>
              <a:t>Kāpēc mēs noveļam vainu viens uz otru un negribam atzīties savā vainā?</a:t>
            </a:r>
          </a:p>
          <a:p>
            <a:pPr marL="0" indent="0">
              <a:buFont typeface="Arial" pitchFamily="34" charset="0"/>
              <a:buChar char="•"/>
            </a:pPr>
            <a:r>
              <a:rPr lang="lv-LV" sz="2800" b="1" dirty="0" smtClean="0">
                <a:solidFill>
                  <a:srgbClr val="F8F204"/>
                </a:solidFill>
              </a:rPr>
              <a:t>Ko Dievs gribēja dzirdēt no Ādama un Ievas, kad uzdeva šos jautājumus? </a:t>
            </a:r>
            <a:r>
              <a:rPr lang="lv-LV" sz="2800" b="1" dirty="0" smtClean="0">
                <a:solidFill>
                  <a:srgbClr val="F8F204"/>
                </a:solidFill>
                <a:sym typeface="Wingdings" pitchFamily="2" charset="2"/>
              </a:rPr>
              <a:t></a:t>
            </a:r>
            <a:endParaRPr lang="lv-LV" sz="2800" b="1" dirty="0" smtClean="0">
              <a:solidFill>
                <a:srgbClr val="F8F204"/>
              </a:solidFill>
            </a:endParaRPr>
          </a:p>
          <a:p>
            <a:pPr marL="0" indent="0">
              <a:buFont typeface="Arial" pitchFamily="34" charset="0"/>
              <a:buChar char="•"/>
            </a:pPr>
            <a:r>
              <a:rPr lang="lv-LV" sz="2800" b="1" dirty="0" smtClean="0">
                <a:solidFill>
                  <a:srgbClr val="F8F204"/>
                </a:solidFill>
              </a:rPr>
              <a:t>Atzīšanos un piedošanas lūgšanu, nevis izlikšanos un vainas novelšanu.</a:t>
            </a:r>
            <a:endParaRPr lang="lv-LV"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5"/>
                                        </p:tgtEl>
                                        <p:attrNameLst>
                                          <p:attrName>style.visibility</p:attrName>
                                        </p:attrNameLst>
                                      </p:cBhvr>
                                      <p:to>
                                        <p:strVal val="visible"/>
                                      </p:to>
                                    </p:set>
                                    <p:animEffect transition="in" filter="fade">
                                      <p:cBhvr>
                                        <p:cTn id="15" dur="2000"/>
                                        <p:tgtEl>
                                          <p:spTgt spid="28675"/>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 calcmode="lin" valueType="num">
                                      <p:cBhvr additive="base">
                                        <p:cTn id="24"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962C5AA-D890-45E5-B7A1-74DB508E71D7}" type="slidenum">
              <a:rPr lang="en-US" smtClean="0"/>
              <a:pPr/>
              <a:t>12</a:t>
            </a:fld>
            <a:endParaRPr lang="en-US" smtClean="0"/>
          </a:p>
        </p:txBody>
      </p:sp>
      <p:sp>
        <p:nvSpPr>
          <p:cNvPr id="48130" name="Rectangle 2"/>
          <p:cNvSpPr>
            <a:spLocks noGrp="1" noChangeArrowheads="1"/>
          </p:cNvSpPr>
          <p:nvPr>
            <p:ph type="title"/>
          </p:nvPr>
        </p:nvSpPr>
        <p:spPr>
          <a:xfrm>
            <a:off x="0" y="0"/>
            <a:ext cx="9144000" cy="706438"/>
          </a:xfrm>
        </p:spPr>
        <p:txBody>
          <a:bodyPr/>
          <a:lstStyle/>
          <a:p>
            <a:pPr marL="762000" indent="-762000" eaLnBrk="1" hangingPunct="1">
              <a:defRPr/>
            </a:pPr>
            <a:r>
              <a:rPr lang="lv-LV" sz="4800" b="1" dirty="0" smtClean="0">
                <a:solidFill>
                  <a:srgbClr val="FFFF00"/>
                </a:solidFill>
              </a:rPr>
              <a:t>Grēku koks</a:t>
            </a:r>
            <a:endParaRPr lang="en-US" sz="4800" b="1" dirty="0" smtClean="0">
              <a:solidFill>
                <a:srgbClr val="FFFF00"/>
              </a:solidFill>
            </a:endParaRPr>
          </a:p>
        </p:txBody>
      </p:sp>
      <p:sp>
        <p:nvSpPr>
          <p:cNvPr id="17415" name="Rectangle 6"/>
          <p:cNvSpPr>
            <a:spLocks noChangeArrowheads="1"/>
          </p:cNvSpPr>
          <p:nvPr/>
        </p:nvSpPr>
        <p:spPr bwMode="auto">
          <a:xfrm>
            <a:off x="0" y="4940300"/>
            <a:ext cx="6786563" cy="457200"/>
          </a:xfrm>
          <a:prstGeom prst="rect">
            <a:avLst/>
          </a:prstGeom>
          <a:noFill/>
          <a:ln w="9525">
            <a:noFill/>
            <a:miter lim="800000"/>
            <a:headEnd/>
            <a:tailEnd/>
          </a:ln>
        </p:spPr>
        <p:txBody>
          <a:bodyPr>
            <a:spAutoFit/>
          </a:bodyPr>
          <a:lstStyle/>
          <a:p>
            <a:pPr algn="just" eaLnBrk="1" hangingPunct="1">
              <a:buFont typeface="Wingdings" pitchFamily="2" charset="2"/>
              <a:buChar char="§"/>
            </a:pPr>
            <a:endParaRPr lang="lv-LV" sz="2400"/>
          </a:p>
        </p:txBody>
      </p:sp>
      <p:pic>
        <p:nvPicPr>
          <p:cNvPr id="1026" name="Picture 2" descr="Saistīts attēls"/>
          <p:cNvPicPr>
            <a:picLocks noChangeAspect="1" noChangeArrowheads="1"/>
          </p:cNvPicPr>
          <p:nvPr/>
        </p:nvPicPr>
        <p:blipFill>
          <a:blip r:embed="rId2" cstate="print"/>
          <a:srcRect b="7695"/>
          <a:stretch>
            <a:fillRect/>
          </a:stretch>
        </p:blipFill>
        <p:spPr bwMode="auto">
          <a:xfrm>
            <a:off x="0" y="1232756"/>
            <a:ext cx="9144000" cy="5625244"/>
          </a:xfrm>
          <a:prstGeom prst="rect">
            <a:avLst/>
          </a:prstGeom>
          <a:ln>
            <a:noFill/>
          </a:ln>
          <a:effectLst>
            <a:softEdge rad="112500"/>
          </a:effectLst>
        </p:spPr>
      </p:pic>
      <p:sp>
        <p:nvSpPr>
          <p:cNvPr id="10" name="Rectangle 2"/>
          <p:cNvSpPr txBox="1">
            <a:spLocks noChangeArrowheads="1"/>
          </p:cNvSpPr>
          <p:nvPr/>
        </p:nvSpPr>
        <p:spPr bwMode="auto">
          <a:xfrm>
            <a:off x="0" y="6185533"/>
            <a:ext cx="9144000" cy="5661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Iedzimtais grēks = Egoisms</a:t>
            </a:r>
            <a:r>
              <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a:t>
            </a:r>
          </a:p>
        </p:txBody>
      </p:sp>
      <p:sp>
        <p:nvSpPr>
          <p:cNvPr id="11" name="Rectangle 2"/>
          <p:cNvSpPr txBox="1">
            <a:spLocks noChangeArrowheads="1"/>
          </p:cNvSpPr>
          <p:nvPr/>
        </p:nvSpPr>
        <p:spPr bwMode="auto">
          <a:xfrm>
            <a:off x="0" y="4208677"/>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Melošana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2" name="Rectangle 2"/>
          <p:cNvSpPr txBox="1">
            <a:spLocks noChangeArrowheads="1"/>
          </p:cNvSpPr>
          <p:nvPr/>
        </p:nvSpPr>
        <p:spPr bwMode="auto">
          <a:xfrm>
            <a:off x="-375175" y="274866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Zagšana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3" name="Rectangle 2"/>
          <p:cNvSpPr txBox="1">
            <a:spLocks noChangeArrowheads="1"/>
          </p:cNvSpPr>
          <p:nvPr/>
        </p:nvSpPr>
        <p:spPr bwMode="auto">
          <a:xfrm>
            <a:off x="2570268" y="1308506"/>
            <a:ext cx="4125968"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Laulības pārkāpšana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4" name="Rectangle 2"/>
          <p:cNvSpPr txBox="1">
            <a:spLocks noChangeArrowheads="1"/>
          </p:cNvSpPr>
          <p:nvPr/>
        </p:nvSpPr>
        <p:spPr bwMode="auto">
          <a:xfrm>
            <a:off x="0" y="19528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Slepkavība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5" name="Rectangle 2"/>
          <p:cNvSpPr txBox="1">
            <a:spLocks noChangeArrowheads="1"/>
          </p:cNvSpPr>
          <p:nvPr/>
        </p:nvSpPr>
        <p:spPr bwMode="auto">
          <a:xfrm>
            <a:off x="6674004" y="2585596"/>
            <a:ext cx="2644686" cy="10989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indent="-762000" algn="ctr" eaLnBrk="1" hangingPunct="1">
              <a:defRPr/>
            </a:pPr>
            <a:r>
              <a:rPr lang="lv-LV" sz="2800" b="1" kern="0" dirty="0" smtClean="0">
                <a:solidFill>
                  <a:srgbClr val="0070C0"/>
                </a:solidFill>
                <a:effectLst>
                  <a:outerShdw blurRad="38100" dist="38100" dir="2700000" algn="tl">
                    <a:srgbClr val="000000">
                      <a:alpha val="43137"/>
                    </a:srgbClr>
                  </a:outerShdw>
                </a:effectLst>
                <a:latin typeface="+mj-lt"/>
                <a:ea typeface="+mj-ea"/>
                <a:cs typeface="+mj-cs"/>
              </a:rPr>
              <a:t>Neticība</a:t>
            </a:r>
            <a:endParaRPr lang="en-US" sz="2800" b="1" kern="0" dirty="0" smtClean="0">
              <a:solidFill>
                <a:srgbClr val="0070C0"/>
              </a:solidFill>
              <a:effectLst>
                <a:outerShdw blurRad="38100" dist="38100" dir="2700000" algn="tl">
                  <a:srgbClr val="000000">
                    <a:alpha val="43137"/>
                  </a:srgbClr>
                </a:outerShdw>
              </a:effectLst>
              <a:latin typeface="+mj-lt"/>
              <a:ea typeface="+mj-ea"/>
              <a:cs typeface="+mj-cs"/>
            </a:endParaRPr>
          </a:p>
        </p:txBody>
      </p:sp>
      <p:sp>
        <p:nvSpPr>
          <p:cNvPr id="16" name="Rectangle 2"/>
          <p:cNvSpPr txBox="1">
            <a:spLocks noChangeArrowheads="1"/>
          </p:cNvSpPr>
          <p:nvPr/>
        </p:nvSpPr>
        <p:spPr bwMode="auto">
          <a:xfrm>
            <a:off x="6429581" y="3684770"/>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Vecāku negodāšana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7" name="Rectangle 2"/>
          <p:cNvSpPr txBox="1">
            <a:spLocks noChangeArrowheads="1"/>
          </p:cNvSpPr>
          <p:nvPr/>
        </p:nvSpPr>
        <p:spPr bwMode="auto">
          <a:xfrm>
            <a:off x="-180528" y="3527621"/>
            <a:ext cx="2417733"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Iekāre</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8" name="Rectangle 2"/>
          <p:cNvSpPr txBox="1">
            <a:spLocks noChangeArrowheads="1"/>
          </p:cNvSpPr>
          <p:nvPr/>
        </p:nvSpPr>
        <p:spPr bwMode="auto">
          <a:xfrm>
            <a:off x="6069033" y="46531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Dieva zaimošana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9" name="Rectangle 2"/>
          <p:cNvSpPr txBox="1">
            <a:spLocks noChangeArrowheads="1"/>
          </p:cNvSpPr>
          <p:nvPr/>
        </p:nvSpPr>
        <p:spPr bwMode="auto">
          <a:xfrm>
            <a:off x="6069033" y="1560534"/>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Baznīcas</a:t>
            </a:r>
            <a:r>
              <a:rPr kumimoji="0" lang="lv-LV" sz="2800" b="1" i="0" u="none" strike="noStrike" kern="0" cap="none" spc="0" normalizeH="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neapmeklēšana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0" name="Rectangle 19"/>
          <p:cNvSpPr/>
          <p:nvPr/>
        </p:nvSpPr>
        <p:spPr>
          <a:xfrm>
            <a:off x="0" y="656692"/>
            <a:ext cx="9144000" cy="689420"/>
          </a:xfrm>
          <a:prstGeom prst="rect">
            <a:avLst/>
          </a:prstGeom>
        </p:spPr>
        <p:txBody>
          <a:bodyPr wrap="square">
            <a:spAutoFit/>
          </a:bodyPr>
          <a:lstStyle/>
          <a:p>
            <a:pPr algn="just">
              <a:lnSpc>
                <a:spcPct val="80000"/>
              </a:lnSpc>
              <a:spcBef>
                <a:spcPct val="20000"/>
              </a:spcBef>
              <a:buClr>
                <a:schemeClr val="hlink"/>
              </a:buClr>
              <a:buSzPct val="65000"/>
              <a:buFont typeface="Wingdings" pitchFamily="2" charset="2"/>
              <a:buChar char="n"/>
            </a:pPr>
            <a:r>
              <a:rPr lang="lv-LV" sz="2600" b="1" dirty="0" smtClean="0">
                <a:solidFill>
                  <a:srgbClr val="F8F204"/>
                </a:solidFill>
              </a:rPr>
              <a:t>Iedzimtais grēks</a:t>
            </a:r>
            <a:r>
              <a:rPr lang="lv-LV" sz="2600" dirty="0" smtClean="0"/>
              <a:t> ir </a:t>
            </a:r>
            <a:r>
              <a:rPr lang="lv-LV" sz="2600" b="1" dirty="0" smtClean="0">
                <a:solidFill>
                  <a:srgbClr val="F8F204"/>
                </a:solidFill>
              </a:rPr>
              <a:t>egoisms</a:t>
            </a:r>
            <a:r>
              <a:rPr lang="lv-LV" sz="2600" dirty="0" smtClean="0"/>
              <a:t>, kas ir </a:t>
            </a:r>
            <a:r>
              <a:rPr lang="lv-LV" sz="2600" b="1" dirty="0" smtClean="0">
                <a:solidFill>
                  <a:srgbClr val="F8F204"/>
                </a:solidFill>
              </a:rPr>
              <a:t>visu grēku cēlonis</a:t>
            </a:r>
            <a:r>
              <a:rPr lang="lv-LV" sz="2600" dirty="0" smtClean="0"/>
              <a:t>!</a:t>
            </a:r>
            <a:endParaRPr lang="lv-LV" sz="2600" b="1" dirty="0" smtClean="0"/>
          </a:p>
          <a:p>
            <a:pPr algn="just">
              <a:lnSpc>
                <a:spcPct val="80000"/>
              </a:lnSpc>
              <a:spcBef>
                <a:spcPct val="20000"/>
              </a:spcBef>
              <a:buClr>
                <a:schemeClr val="hlink"/>
              </a:buClr>
              <a:buSzPct val="65000"/>
              <a:buFont typeface="Wingdings" pitchFamily="2" charset="2"/>
              <a:buChar char="n"/>
            </a:pPr>
            <a:r>
              <a:rPr lang="lv-LV" dirty="0" smtClean="0">
                <a:effectLst>
                  <a:outerShdw blurRad="38100" dist="38100" dir="2700000" algn="tl">
                    <a:srgbClr val="000000"/>
                  </a:outerShdw>
                </a:effectLst>
              </a:rPr>
              <a:t>“</a:t>
            </a:r>
            <a:r>
              <a:rPr lang="lv-LV" i="1" dirty="0" smtClean="0">
                <a:effectLst>
                  <a:outerShdw blurRad="38100" dist="38100" dir="2700000" algn="tl">
                    <a:srgbClr val="000000"/>
                  </a:outerShdw>
                </a:effectLst>
              </a:rPr>
              <a:t>Labs koks nevar nest sliktus augļus, un slikts koks nevar nest labus augļus</a:t>
            </a:r>
            <a:r>
              <a:rPr lang="lv-LV" dirty="0" smtClean="0">
                <a:effectLst>
                  <a:outerShdw blurRad="38100" dist="38100" dir="2700000" algn="tl">
                    <a:srgbClr val="000000"/>
                  </a:outerShdw>
                </a:effectLst>
              </a:rPr>
              <a:t>.” (Mt.7:18)</a:t>
            </a:r>
            <a:endParaRPr lang="lv-LV" dirty="0">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10" grpId="0"/>
      <p:bldP spid="11" grpId="0"/>
      <p:bldP spid="12" grpId="0"/>
      <p:bldP spid="13" grpId="0"/>
      <p:bldP spid="14" grpId="0"/>
      <p:bldP spid="15" grpId="0"/>
      <p:bldP spid="16" grpId="0"/>
      <p:bldP spid="17" grpId="0"/>
      <p:bldP spid="18"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C617FD73-7BAB-447B-8AFA-AB60C8A0670F}" type="slidenum">
              <a:rPr lang="en-US" sz="1200"/>
              <a:pPr algn="r" eaLnBrk="1" hangingPunct="1"/>
              <a:t>13</a:t>
            </a:fld>
            <a:endParaRPr lang="en-US" sz="1200"/>
          </a:p>
        </p:txBody>
      </p:sp>
      <p:sp>
        <p:nvSpPr>
          <p:cNvPr id="54275" name="Rectangle 11"/>
          <p:cNvSpPr>
            <a:spLocks noChangeArrowheads="1"/>
          </p:cNvSpPr>
          <p:nvPr/>
        </p:nvSpPr>
        <p:spPr bwMode="auto">
          <a:xfrm>
            <a:off x="0" y="0"/>
            <a:ext cx="9144000" cy="2870200"/>
          </a:xfrm>
          <a:prstGeom prst="rect">
            <a:avLst/>
          </a:prstGeom>
          <a:noFill/>
          <a:ln w="9525">
            <a:noFill/>
            <a:miter lim="800000"/>
            <a:headEnd/>
            <a:tailEnd/>
          </a:ln>
        </p:spPr>
        <p:txBody>
          <a:bodyPr>
            <a:spAutoFit/>
          </a:bodyPr>
          <a:lstStyle/>
          <a:p>
            <a:r>
              <a:rPr lang="lv-LV" sz="2600" i="1"/>
              <a:t>Un Dievs Tas Kungs sacīja: "Redzi, cilvēks ir kļuvis kā kāds no mums, zinādams labu un ļaunu! Bet ka tas tagad neizstiepj savu roku un neņem arī no dzīvības koka, un neēd, un nedzīvo mūžīgi!“ ... Un Viņš izdzina cilvēku ārā; un Viņš nolika uz austrumiem no Ēdenes dārza ķerubus un abpus liesmojošu zobenu, lai sargātu ceļu uz dzīvības koku. </a:t>
            </a:r>
            <a:r>
              <a:rPr lang="lv-LV" sz="2600" i="1">
                <a:effectLst>
                  <a:outerShdw blurRad="38100" dist="38100" dir="2700000" algn="tl">
                    <a:srgbClr val="000000"/>
                  </a:outerShdw>
                </a:effectLst>
              </a:rPr>
              <a:t>(1.Moz.3:22,24)</a:t>
            </a:r>
          </a:p>
        </p:txBody>
      </p:sp>
      <p:pic>
        <p:nvPicPr>
          <p:cNvPr id="54279" name="Picture 7" descr="01003023+RLW+-+Genesis+3+23+-+Adam+and+Eve+sent+from+the+garden"/>
          <p:cNvPicPr>
            <a:picLocks noChangeAspect="1" noChangeArrowheads="1"/>
          </p:cNvPicPr>
          <p:nvPr/>
        </p:nvPicPr>
        <p:blipFill>
          <a:blip r:embed="rId2" cstate="print"/>
          <a:srcRect/>
          <a:stretch>
            <a:fillRect/>
          </a:stretch>
        </p:blipFill>
        <p:spPr bwMode="auto">
          <a:xfrm>
            <a:off x="719138" y="2895600"/>
            <a:ext cx="7561262" cy="396240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additive="base">
                                        <p:cTn id="7" dur="500" fill="hold"/>
                                        <p:tgtEl>
                                          <p:spTgt spid="54275"/>
                                        </p:tgtEl>
                                        <p:attrNameLst>
                                          <p:attrName>ppt_x</p:attrName>
                                        </p:attrNameLst>
                                      </p:cBhvr>
                                      <p:tavLst>
                                        <p:tav tm="0">
                                          <p:val>
                                            <p:strVal val="#ppt_x"/>
                                          </p:val>
                                        </p:tav>
                                        <p:tav tm="100000">
                                          <p:val>
                                            <p:strVal val="#ppt_x"/>
                                          </p:val>
                                        </p:tav>
                                      </p:tavLst>
                                    </p:anim>
                                    <p:anim calcmode="lin" valueType="num">
                                      <p:cBhvr additive="base">
                                        <p:cTn id="8" dur="500" fill="hold"/>
                                        <p:tgtEl>
                                          <p:spTgt spid="542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9208A8FD-115A-4EE2-A4DF-BCB5EFF93667}" type="slidenum">
              <a:rPr lang="en-US" sz="1200"/>
              <a:pPr algn="r" eaLnBrk="1" hangingPunct="1"/>
              <a:t>14</a:t>
            </a:fld>
            <a:endParaRPr lang="en-US" sz="1200"/>
          </a:p>
        </p:txBody>
      </p:sp>
      <p:sp>
        <p:nvSpPr>
          <p:cNvPr id="97282" name="Rectangle 2"/>
          <p:cNvSpPr>
            <a:spLocks noGrp="1" noChangeArrowheads="1"/>
          </p:cNvSpPr>
          <p:nvPr>
            <p:ph type="title" idx="4294967295"/>
          </p:nvPr>
        </p:nvSpPr>
        <p:spPr>
          <a:xfrm>
            <a:off x="0" y="692150"/>
            <a:ext cx="6264275" cy="765175"/>
          </a:xfrm>
        </p:spPr>
        <p:txBody>
          <a:bodyPr/>
          <a:lstStyle/>
          <a:p>
            <a:pPr algn="just"/>
            <a:r>
              <a:rPr lang="lv-LV" sz="2800" i="1" dirty="0" smtClean="0">
                <a:solidFill>
                  <a:schemeClr val="tx1"/>
                </a:solidFill>
              </a:rPr>
              <a:t>15 Dievs Tas Kungs sacīja čūskai: </a:t>
            </a:r>
            <a:br>
              <a:rPr lang="lv-LV" sz="2800" i="1" dirty="0" smtClean="0">
                <a:solidFill>
                  <a:schemeClr val="tx1"/>
                </a:solidFill>
              </a:rPr>
            </a:br>
            <a:r>
              <a:rPr lang="lv-LV" sz="2800" i="1" dirty="0" smtClean="0">
                <a:solidFill>
                  <a:schemeClr val="tx1"/>
                </a:solidFill>
              </a:rPr>
              <a:t>Un Es celšu ienaidu starp tevi un sievu, starp tavu dzimumu un sievas dzimumu. Tas tev sadragās galvu, bet tu viņam iekodīsi papēdī."</a:t>
            </a:r>
            <a:endParaRPr lang="en-US" sz="2800" i="1" dirty="0" smtClean="0">
              <a:solidFill>
                <a:schemeClr val="tx1"/>
              </a:solidFill>
            </a:endParaRPr>
          </a:p>
        </p:txBody>
      </p:sp>
      <p:sp>
        <p:nvSpPr>
          <p:cNvPr id="97283" name="Rectangle 3"/>
          <p:cNvSpPr>
            <a:spLocks noGrp="1" noChangeArrowheads="1"/>
          </p:cNvSpPr>
          <p:nvPr>
            <p:ph type="body" idx="4294967295"/>
          </p:nvPr>
        </p:nvSpPr>
        <p:spPr>
          <a:xfrm>
            <a:off x="0" y="2384884"/>
            <a:ext cx="6912259" cy="4162425"/>
          </a:xfrm>
          <a:effectLst>
            <a:softEdge rad="112500"/>
          </a:effectLst>
        </p:spPr>
        <p:txBody>
          <a:bodyPr/>
          <a:lstStyle/>
          <a:p>
            <a:pPr marL="0" indent="0" algn="just">
              <a:lnSpc>
                <a:spcPct val="80000"/>
              </a:lnSpc>
              <a:buSzPct val="100000"/>
              <a:buFont typeface="Arial" pitchFamily="34" charset="0"/>
              <a:buChar char="•"/>
            </a:pPr>
            <a:r>
              <a:rPr lang="lv-LV" sz="2800" dirty="0" smtClean="0"/>
              <a:t>1. Bībeles </a:t>
            </a:r>
            <a:r>
              <a:rPr lang="lv-LV" sz="2800" b="1" dirty="0" smtClean="0">
                <a:solidFill>
                  <a:srgbClr val="F8F204"/>
                </a:solidFill>
              </a:rPr>
              <a:t>apsolījums par Kristu</a:t>
            </a:r>
            <a:r>
              <a:rPr lang="lv-LV" sz="2800" dirty="0" smtClean="0"/>
              <a:t>.</a:t>
            </a:r>
          </a:p>
          <a:p>
            <a:pPr marL="0" indent="0" algn="just">
              <a:lnSpc>
                <a:spcPct val="80000"/>
              </a:lnSpc>
              <a:buSzPct val="100000"/>
              <a:buFont typeface="Arial" pitchFamily="34" charset="0"/>
              <a:buChar char="•"/>
            </a:pPr>
            <a:r>
              <a:rPr lang="lv-LV" sz="2800" dirty="0" smtClean="0"/>
              <a:t>Čūskas dzimums – </a:t>
            </a:r>
            <a:r>
              <a:rPr lang="lv-LV" sz="2800" b="1" dirty="0" smtClean="0">
                <a:solidFill>
                  <a:srgbClr val="F8F204"/>
                </a:solidFill>
              </a:rPr>
              <a:t>Sātana kalpi</a:t>
            </a:r>
          </a:p>
          <a:p>
            <a:pPr marL="0" indent="0" algn="just">
              <a:lnSpc>
                <a:spcPct val="80000"/>
              </a:lnSpc>
              <a:buSzPct val="100000"/>
              <a:buFont typeface="Arial" pitchFamily="34" charset="0"/>
              <a:buChar char="•"/>
            </a:pPr>
            <a:r>
              <a:rPr lang="lv-LV" sz="2800" dirty="0" smtClean="0"/>
              <a:t>Sievas dzimums – </a:t>
            </a:r>
            <a:r>
              <a:rPr lang="lv-LV" sz="2800" b="1" dirty="0" smtClean="0">
                <a:solidFill>
                  <a:srgbClr val="F8F204"/>
                </a:solidFill>
              </a:rPr>
              <a:t>Jēzus Kristus</a:t>
            </a:r>
          </a:p>
          <a:p>
            <a:pPr marL="0" indent="0" algn="just">
              <a:lnSpc>
                <a:spcPct val="80000"/>
              </a:lnSpc>
              <a:buSzPct val="100000"/>
              <a:buFont typeface="Arial" pitchFamily="34" charset="0"/>
              <a:buChar char="•"/>
            </a:pPr>
            <a:r>
              <a:rPr lang="lv-LV" sz="2800" i="1" dirty="0" smtClean="0"/>
              <a:t>Tev sadragās galvu </a:t>
            </a:r>
            <a:r>
              <a:rPr lang="lv-LV" sz="2800" dirty="0" smtClean="0"/>
              <a:t>– </a:t>
            </a:r>
            <a:r>
              <a:rPr lang="lv-LV" sz="2800" b="1" dirty="0" smtClean="0">
                <a:solidFill>
                  <a:srgbClr val="F8F204"/>
                </a:solidFill>
              </a:rPr>
              <a:t>Kristus uzvara</a:t>
            </a:r>
          </a:p>
          <a:p>
            <a:pPr marL="0" indent="0" algn="just">
              <a:lnSpc>
                <a:spcPct val="80000"/>
              </a:lnSpc>
              <a:buSzPct val="100000"/>
              <a:buFont typeface="Arial" pitchFamily="34" charset="0"/>
              <a:buChar char="•"/>
            </a:pPr>
            <a:r>
              <a:rPr lang="lv-LV" sz="2800" i="1" dirty="0" smtClean="0"/>
              <a:t>Tu iekodīsi papēdī – </a:t>
            </a:r>
            <a:r>
              <a:rPr lang="lv-LV" sz="2800" b="1" dirty="0" smtClean="0">
                <a:solidFill>
                  <a:srgbClr val="F8F204"/>
                </a:solidFill>
              </a:rPr>
              <a:t>Kristus nāve</a:t>
            </a:r>
          </a:p>
          <a:p>
            <a:pPr marL="0" indent="0" algn="just">
              <a:lnSpc>
                <a:spcPct val="80000"/>
              </a:lnSpc>
              <a:buSzPct val="100000"/>
              <a:buFont typeface="Arial" pitchFamily="34" charset="0"/>
              <a:buChar char="•"/>
            </a:pPr>
            <a:r>
              <a:rPr lang="lv-LV" sz="2800" dirty="0" smtClean="0"/>
              <a:t>Dievs te </a:t>
            </a:r>
            <a:r>
              <a:rPr lang="lv-LV" sz="2800" b="1" dirty="0" smtClean="0">
                <a:solidFill>
                  <a:srgbClr val="F8F204"/>
                </a:solidFill>
              </a:rPr>
              <a:t>norāda</a:t>
            </a:r>
            <a:r>
              <a:rPr lang="lv-LV" sz="2800" dirty="0" smtClean="0"/>
              <a:t> uz </a:t>
            </a:r>
            <a:r>
              <a:rPr lang="lv-LV" sz="2800" b="1" dirty="0" smtClean="0">
                <a:solidFill>
                  <a:srgbClr val="F8F204"/>
                </a:solidFill>
              </a:rPr>
              <a:t>risinājumu</a:t>
            </a:r>
            <a:r>
              <a:rPr lang="lv-LV" sz="2800" dirty="0" smtClean="0"/>
              <a:t>, kā cilvēki var </a:t>
            </a:r>
            <a:r>
              <a:rPr lang="lv-LV" sz="2800" b="1" dirty="0" smtClean="0">
                <a:solidFill>
                  <a:srgbClr val="F8F204"/>
                </a:solidFill>
              </a:rPr>
              <a:t>nepalikt</a:t>
            </a:r>
            <a:r>
              <a:rPr lang="lv-LV" sz="2800" dirty="0" smtClean="0"/>
              <a:t> mūžīgā </a:t>
            </a:r>
            <a:r>
              <a:rPr lang="lv-LV" sz="2800" b="1" dirty="0" smtClean="0">
                <a:solidFill>
                  <a:srgbClr val="F8F204"/>
                </a:solidFill>
              </a:rPr>
              <a:t>nāvē</a:t>
            </a:r>
            <a:r>
              <a:rPr lang="lv-LV" sz="2800" dirty="0" smtClean="0"/>
              <a:t>, bet tomēr </a:t>
            </a:r>
            <a:r>
              <a:rPr lang="lv-LV" sz="2800" b="1" dirty="0" smtClean="0">
                <a:solidFill>
                  <a:srgbClr val="F8F204"/>
                </a:solidFill>
              </a:rPr>
              <a:t>izglābties</a:t>
            </a:r>
            <a:r>
              <a:rPr lang="lv-LV" sz="2800" dirty="0" smtClean="0"/>
              <a:t> un </a:t>
            </a:r>
            <a:r>
              <a:rPr lang="lv-LV" sz="2800" b="1" dirty="0" smtClean="0">
                <a:solidFill>
                  <a:srgbClr val="F8F204"/>
                </a:solidFill>
              </a:rPr>
              <a:t>nonākt</a:t>
            </a:r>
            <a:r>
              <a:rPr lang="lv-LV" sz="2800" dirty="0" smtClean="0"/>
              <a:t> atpakaļ </a:t>
            </a:r>
            <a:r>
              <a:rPr lang="lv-LV" sz="2800" b="1" dirty="0" smtClean="0">
                <a:solidFill>
                  <a:srgbClr val="F8F204"/>
                </a:solidFill>
              </a:rPr>
              <a:t>svētlaimē</a:t>
            </a:r>
            <a:r>
              <a:rPr lang="lv-LV" sz="2800" dirty="0" smtClean="0"/>
              <a:t> pie </a:t>
            </a:r>
            <a:r>
              <a:rPr lang="lv-LV" sz="2800" b="1" dirty="0" smtClean="0">
                <a:solidFill>
                  <a:srgbClr val="F8F204"/>
                </a:solidFill>
              </a:rPr>
              <a:t>Dieva</a:t>
            </a:r>
            <a:r>
              <a:rPr lang="lv-LV" sz="2800" dirty="0" smtClean="0"/>
              <a:t>.</a:t>
            </a:r>
          </a:p>
        </p:txBody>
      </p:sp>
      <p:pic>
        <p:nvPicPr>
          <p:cNvPr id="46084" name="Picture 4" descr="radi$ana"/>
          <p:cNvPicPr>
            <a:picLocks noChangeAspect="1" noChangeArrowheads="1"/>
          </p:cNvPicPr>
          <p:nvPr/>
        </p:nvPicPr>
        <p:blipFill>
          <a:blip r:embed="rId2" cstate="print"/>
          <a:srcRect/>
          <a:stretch>
            <a:fillRect/>
          </a:stretch>
        </p:blipFill>
        <p:spPr bwMode="auto">
          <a:xfrm>
            <a:off x="6227763" y="0"/>
            <a:ext cx="2916237" cy="1936750"/>
          </a:xfrm>
          <a:prstGeom prst="rect">
            <a:avLst/>
          </a:prstGeom>
          <a:noFill/>
          <a:ln w="9525">
            <a:noFill/>
            <a:miter lim="800000"/>
            <a:headEnd/>
            <a:tailEnd/>
          </a:ln>
        </p:spPr>
      </p:pic>
      <p:pic>
        <p:nvPicPr>
          <p:cNvPr id="8" name="Picture 5" descr="greka kri$ana2"/>
          <p:cNvPicPr>
            <a:picLocks noChangeAspect="1" noChangeArrowheads="1"/>
          </p:cNvPicPr>
          <p:nvPr/>
        </p:nvPicPr>
        <p:blipFill>
          <a:blip r:embed="rId3" cstate="print"/>
          <a:srcRect/>
          <a:stretch>
            <a:fillRect/>
          </a:stretch>
        </p:blipFill>
        <p:spPr bwMode="auto">
          <a:xfrm>
            <a:off x="7127785" y="2060848"/>
            <a:ext cx="2016215" cy="2772308"/>
          </a:xfrm>
          <a:prstGeom prst="rect">
            <a:avLst/>
          </a:prstGeom>
          <a:ln>
            <a:noFill/>
          </a:ln>
          <a:effectLst>
            <a:softEdge rad="112500"/>
          </a:effectLst>
        </p:spPr>
      </p:pic>
      <p:pic>
        <p:nvPicPr>
          <p:cNvPr id="25602" name="Picture 2"/>
          <p:cNvPicPr>
            <a:picLocks noChangeAspect="1" noChangeArrowheads="1"/>
          </p:cNvPicPr>
          <p:nvPr/>
        </p:nvPicPr>
        <p:blipFill>
          <a:blip r:embed="rId4" cstate="print"/>
          <a:srcRect/>
          <a:stretch>
            <a:fillRect/>
          </a:stretch>
        </p:blipFill>
        <p:spPr bwMode="auto">
          <a:xfrm>
            <a:off x="6768244" y="5124450"/>
            <a:ext cx="2448272" cy="1733550"/>
          </a:xfrm>
          <a:prstGeom prst="rect">
            <a:avLst/>
          </a:prstGeom>
          <a:ln>
            <a:noFill/>
          </a:ln>
          <a:effectLst>
            <a:softEdge rad="112500"/>
          </a:effectLst>
        </p:spPr>
      </p:pic>
      <p:sp>
        <p:nvSpPr>
          <p:cNvPr id="10" name="Down Arrow 9"/>
          <p:cNvSpPr>
            <a:spLocks noChangeArrowheads="1"/>
          </p:cNvSpPr>
          <p:nvPr/>
        </p:nvSpPr>
        <p:spPr bwMode="auto">
          <a:xfrm>
            <a:off x="7848600" y="1773238"/>
            <a:ext cx="647700" cy="539750"/>
          </a:xfrm>
          <a:prstGeom prst="downArrow">
            <a:avLst>
              <a:gd name="adj1" fmla="val 50000"/>
              <a:gd name="adj2" fmla="val 50000"/>
            </a:avLst>
          </a:prstGeom>
          <a:solidFill>
            <a:schemeClr val="accent1"/>
          </a:solidFill>
          <a:ln w="9525" algn="ctr">
            <a:solidFill>
              <a:schemeClr val="tx1"/>
            </a:solidFill>
            <a:round/>
            <a:headEnd/>
            <a:tailEnd/>
          </a:ln>
        </p:spPr>
        <p:txBody>
          <a:bodyPr/>
          <a:lstStyle/>
          <a:p>
            <a:endParaRPr lang="lv-LV"/>
          </a:p>
        </p:txBody>
      </p:sp>
      <p:sp>
        <p:nvSpPr>
          <p:cNvPr id="11" name="Down Arrow 10"/>
          <p:cNvSpPr>
            <a:spLocks noChangeArrowheads="1"/>
          </p:cNvSpPr>
          <p:nvPr/>
        </p:nvSpPr>
        <p:spPr bwMode="auto">
          <a:xfrm>
            <a:off x="7956550" y="4616450"/>
            <a:ext cx="647700" cy="541338"/>
          </a:xfrm>
          <a:prstGeom prst="downArrow">
            <a:avLst>
              <a:gd name="adj1" fmla="val 50000"/>
              <a:gd name="adj2" fmla="val 50000"/>
            </a:avLst>
          </a:prstGeom>
          <a:solidFill>
            <a:schemeClr val="accent1"/>
          </a:solidFill>
          <a:ln w="9525" algn="ctr">
            <a:solidFill>
              <a:schemeClr val="tx1"/>
            </a:solidFill>
            <a:round/>
            <a:headEnd/>
            <a:tailEnd/>
          </a:ln>
        </p:spPr>
        <p:txBody>
          <a:bodyPr/>
          <a:lstStyle/>
          <a:p>
            <a:endParaRPr lang="lv-LV"/>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3" presetClass="entr" presetSubtype="16" fill="hold" nodeType="afterEffect">
                                  <p:stCondLst>
                                    <p:cond delay="0"/>
                                  </p:stCondLst>
                                  <p:childTnLst>
                                    <p:set>
                                      <p:cBhvr>
                                        <p:cTn id="11" dur="1" fill="hold">
                                          <p:stCondLst>
                                            <p:cond delay="0"/>
                                          </p:stCondLst>
                                        </p:cTn>
                                        <p:tgtEl>
                                          <p:spTgt spid="46084"/>
                                        </p:tgtEl>
                                        <p:attrNameLst>
                                          <p:attrName>style.visibility</p:attrName>
                                        </p:attrNameLst>
                                      </p:cBhvr>
                                      <p:to>
                                        <p:strVal val="visible"/>
                                      </p:to>
                                    </p:set>
                                    <p:animEffect transition="in" filter="plus(in)">
                                      <p:cBhvr>
                                        <p:cTn id="12" dur="2000"/>
                                        <p:tgtEl>
                                          <p:spTgt spid="4608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8" presetClass="entr" presetSubtype="1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amond(in)">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25602"/>
                                        </p:tgtEl>
                                        <p:attrNameLst>
                                          <p:attrName>style.visibility</p:attrName>
                                        </p:attrNameLst>
                                      </p:cBhvr>
                                      <p:to>
                                        <p:strVal val="visible"/>
                                      </p:to>
                                    </p:set>
                                    <p:animEffect transition="in" filter="fade">
                                      <p:cBhvr>
                                        <p:cTn id="28"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770E2CF5-2ECB-4FF6-9B6D-67E1E8187E6C}" type="slidenum">
              <a:rPr lang="en-US" sz="1200"/>
              <a:pPr algn="r" eaLnBrk="1" hangingPunct="1"/>
              <a:t>15</a:t>
            </a:fld>
            <a:endParaRPr lang="en-US" sz="1200"/>
          </a:p>
        </p:txBody>
      </p:sp>
      <p:sp>
        <p:nvSpPr>
          <p:cNvPr id="97282" name="Rectangle 2"/>
          <p:cNvSpPr>
            <a:spLocks noGrp="1" noChangeArrowheads="1"/>
          </p:cNvSpPr>
          <p:nvPr>
            <p:ph type="title" idx="4294967295"/>
          </p:nvPr>
        </p:nvSpPr>
        <p:spPr>
          <a:xfrm>
            <a:off x="179388" y="0"/>
            <a:ext cx="8686800" cy="765175"/>
          </a:xfrm>
        </p:spPr>
        <p:txBody>
          <a:bodyPr/>
          <a:lstStyle/>
          <a:p>
            <a:pPr marL="762000" indent="-762000" algn="l">
              <a:defRPr/>
            </a:pPr>
            <a:r>
              <a:rPr lang="lv-LV" sz="4800" b="1" smtClean="0">
                <a:solidFill>
                  <a:srgbClr val="F8F204"/>
                </a:solidFill>
              </a:rPr>
              <a:t>Secinājumi:</a:t>
            </a:r>
            <a:endParaRPr lang="en-US" sz="4000" smtClean="0">
              <a:solidFill>
                <a:srgbClr val="FF6600"/>
              </a:solidFill>
            </a:endParaRPr>
          </a:p>
        </p:txBody>
      </p:sp>
      <p:sp>
        <p:nvSpPr>
          <p:cNvPr id="97283" name="Rectangle 3"/>
          <p:cNvSpPr>
            <a:spLocks noGrp="1" noChangeArrowheads="1"/>
          </p:cNvSpPr>
          <p:nvPr>
            <p:ph type="body" idx="4294967295"/>
          </p:nvPr>
        </p:nvSpPr>
        <p:spPr>
          <a:xfrm>
            <a:off x="0" y="765175"/>
            <a:ext cx="9144000" cy="3311897"/>
          </a:xfrm>
        </p:spPr>
        <p:txBody>
          <a:bodyPr/>
          <a:lstStyle/>
          <a:p>
            <a:pPr marL="0" indent="0" algn="just">
              <a:lnSpc>
                <a:spcPct val="80000"/>
              </a:lnSpc>
              <a:spcBef>
                <a:spcPts val="0"/>
              </a:spcBef>
              <a:buSzPct val="100000"/>
              <a:buFont typeface="Arial" pitchFamily="34" charset="0"/>
              <a:buChar char="•"/>
              <a:defRPr/>
            </a:pPr>
            <a:r>
              <a:rPr lang="lv-LV" dirty="0" smtClean="0"/>
              <a:t>Dievs ir </a:t>
            </a:r>
            <a:r>
              <a:rPr lang="lv-LV" b="1" dirty="0" smtClean="0">
                <a:solidFill>
                  <a:srgbClr val="F8F204"/>
                </a:solidFill>
              </a:rPr>
              <a:t>radījis</a:t>
            </a:r>
            <a:r>
              <a:rPr lang="lv-LV" dirty="0" smtClean="0"/>
              <a:t> cilvēku ļoti </a:t>
            </a:r>
            <a:r>
              <a:rPr lang="lv-LV" b="1" dirty="0" smtClean="0">
                <a:solidFill>
                  <a:srgbClr val="F8F204"/>
                </a:solidFill>
              </a:rPr>
              <a:t>labu</a:t>
            </a:r>
            <a:r>
              <a:rPr lang="lv-LV" dirty="0" smtClean="0"/>
              <a:t>!</a:t>
            </a:r>
          </a:p>
          <a:p>
            <a:pPr marL="0" indent="0" algn="just">
              <a:lnSpc>
                <a:spcPct val="80000"/>
              </a:lnSpc>
              <a:spcBef>
                <a:spcPts val="0"/>
              </a:spcBef>
              <a:buSzPct val="100000"/>
              <a:buFont typeface="Arial" pitchFamily="34" charset="0"/>
              <a:buChar char="•"/>
              <a:defRPr/>
            </a:pPr>
            <a:r>
              <a:rPr lang="lv-LV" dirty="0" smtClean="0"/>
              <a:t>Cilvēks </a:t>
            </a:r>
            <a:r>
              <a:rPr lang="lv-LV" b="1" dirty="0" smtClean="0">
                <a:solidFill>
                  <a:srgbClr val="F8F204"/>
                </a:solidFill>
              </a:rPr>
              <a:t>krita grēkā</a:t>
            </a:r>
            <a:r>
              <a:rPr lang="lv-LV" dirty="0" smtClean="0"/>
              <a:t>!</a:t>
            </a:r>
          </a:p>
          <a:p>
            <a:pPr marL="0" indent="0" algn="just">
              <a:lnSpc>
                <a:spcPct val="80000"/>
              </a:lnSpc>
              <a:spcBef>
                <a:spcPts val="0"/>
              </a:spcBef>
              <a:buSzPct val="100000"/>
              <a:buFont typeface="Arial" pitchFamily="34" charset="0"/>
              <a:buChar char="•"/>
              <a:defRPr/>
            </a:pPr>
            <a:r>
              <a:rPr lang="lv-LV" dirty="0" smtClean="0"/>
              <a:t>Grēks ir </a:t>
            </a:r>
            <a:r>
              <a:rPr lang="lv-LV" b="1" dirty="0" smtClean="0">
                <a:solidFill>
                  <a:srgbClr val="F8F204"/>
                </a:solidFill>
              </a:rPr>
              <a:t>nepaklausība Dievam</a:t>
            </a:r>
            <a:r>
              <a:rPr lang="lv-LV" dirty="0" smtClean="0"/>
              <a:t>.</a:t>
            </a:r>
          </a:p>
          <a:p>
            <a:pPr marL="0" indent="0" algn="just">
              <a:lnSpc>
                <a:spcPct val="80000"/>
              </a:lnSpc>
              <a:spcBef>
                <a:spcPts val="0"/>
              </a:spcBef>
              <a:buSzPct val="100000"/>
              <a:buFont typeface="Arial" pitchFamily="34" charset="0"/>
              <a:buChar char="•"/>
              <a:defRPr/>
            </a:pPr>
            <a:r>
              <a:rPr lang="lv-LV" dirty="0" smtClean="0"/>
              <a:t>Ādama un Ievas nepaklausība ir iedzimusi visos!</a:t>
            </a:r>
          </a:p>
          <a:p>
            <a:pPr marL="0" indent="0" algn="just">
              <a:lnSpc>
                <a:spcPct val="80000"/>
              </a:lnSpc>
              <a:spcBef>
                <a:spcPts val="0"/>
              </a:spcBef>
              <a:buSzPct val="100000"/>
              <a:buFont typeface="Arial" pitchFamily="34" charset="0"/>
              <a:buChar char="•"/>
              <a:defRPr/>
            </a:pPr>
            <a:r>
              <a:rPr lang="lv-LV" b="1" dirty="0" smtClean="0">
                <a:solidFill>
                  <a:srgbClr val="F8F204"/>
                </a:solidFill>
              </a:rPr>
              <a:t>Kas ir vienā, tas ir visos.</a:t>
            </a:r>
          </a:p>
          <a:p>
            <a:pPr marL="0" indent="0" algn="just">
              <a:lnSpc>
                <a:spcPct val="80000"/>
              </a:lnSpc>
              <a:spcBef>
                <a:spcPts val="0"/>
              </a:spcBef>
              <a:buSzPct val="100000"/>
              <a:buFont typeface="Arial" pitchFamily="34" charset="0"/>
              <a:buChar char="•"/>
              <a:defRPr/>
            </a:pPr>
            <a:r>
              <a:rPr lang="lv-LV" dirty="0" smtClean="0"/>
              <a:t>Bet Dievam ir </a:t>
            </a:r>
            <a:r>
              <a:rPr lang="lv-LV" b="1" dirty="0" smtClean="0">
                <a:solidFill>
                  <a:srgbClr val="F8F204"/>
                </a:solidFill>
              </a:rPr>
              <a:t>risinājums</a:t>
            </a:r>
            <a:r>
              <a:rPr lang="lv-LV" dirty="0" smtClean="0"/>
              <a:t> grēka problēmai </a:t>
            </a:r>
            <a:r>
              <a:rPr lang="lv-LV" dirty="0" smtClean="0">
                <a:sym typeface="Wingdings" pitchFamily="2" charset="2"/>
              </a:rPr>
              <a:t> </a:t>
            </a:r>
            <a:r>
              <a:rPr lang="lv-LV" b="1" dirty="0" smtClean="0">
                <a:solidFill>
                  <a:srgbClr val="F8F204"/>
                </a:solidFill>
                <a:sym typeface="Wingdings" pitchFamily="2" charset="2"/>
              </a:rPr>
              <a:t>Jēzus Kristus</a:t>
            </a:r>
            <a:endParaRPr lang="lv-LV" b="1" dirty="0" smtClean="0">
              <a:solidFill>
                <a:srgbClr val="F8F204"/>
              </a:solidFill>
            </a:endParaRPr>
          </a:p>
        </p:txBody>
      </p:sp>
      <p:pic>
        <p:nvPicPr>
          <p:cNvPr id="46084" name="Picture 4" descr="radi$ana"/>
          <p:cNvPicPr>
            <a:picLocks noChangeAspect="1" noChangeArrowheads="1"/>
          </p:cNvPicPr>
          <p:nvPr/>
        </p:nvPicPr>
        <p:blipFill>
          <a:blip r:embed="rId2" cstate="print"/>
          <a:srcRect/>
          <a:stretch>
            <a:fillRect/>
          </a:stretch>
        </p:blipFill>
        <p:spPr bwMode="auto">
          <a:xfrm>
            <a:off x="0" y="3968750"/>
            <a:ext cx="4349750" cy="2889250"/>
          </a:xfrm>
          <a:prstGeom prst="rect">
            <a:avLst/>
          </a:prstGeom>
          <a:noFill/>
          <a:ln w="9525">
            <a:noFill/>
            <a:miter lim="800000"/>
            <a:headEnd/>
            <a:tailEnd/>
          </a:ln>
        </p:spPr>
      </p:pic>
      <p:sp>
        <p:nvSpPr>
          <p:cNvPr id="7" name="Right Arrow 6"/>
          <p:cNvSpPr>
            <a:spLocks noChangeArrowheads="1"/>
          </p:cNvSpPr>
          <p:nvPr/>
        </p:nvSpPr>
        <p:spPr bwMode="auto">
          <a:xfrm>
            <a:off x="4140200" y="4905375"/>
            <a:ext cx="1079500" cy="1008063"/>
          </a:xfrm>
          <a:prstGeom prst="rightArrow">
            <a:avLst>
              <a:gd name="adj1" fmla="val 50000"/>
              <a:gd name="adj2" fmla="val 49974"/>
            </a:avLst>
          </a:prstGeom>
          <a:solidFill>
            <a:schemeClr val="accent1"/>
          </a:solidFill>
          <a:ln w="9525" algn="ctr">
            <a:solidFill>
              <a:schemeClr val="tx1"/>
            </a:solidFill>
            <a:round/>
            <a:headEnd/>
            <a:tailEnd/>
          </a:ln>
        </p:spPr>
        <p:txBody>
          <a:bodyPr/>
          <a:lstStyle/>
          <a:p>
            <a:endParaRPr lang="lv-LV"/>
          </a:p>
        </p:txBody>
      </p:sp>
      <p:pic>
        <p:nvPicPr>
          <p:cNvPr id="8" name="Picture 6" descr="izraidisana_no_paradizes"/>
          <p:cNvPicPr>
            <a:picLocks noChangeAspect="1" noChangeArrowheads="1"/>
          </p:cNvPicPr>
          <p:nvPr/>
        </p:nvPicPr>
        <p:blipFill>
          <a:blip r:embed="rId3" cstate="print"/>
          <a:srcRect b="5452"/>
          <a:stretch>
            <a:fillRect/>
          </a:stretch>
        </p:blipFill>
        <p:spPr bwMode="auto">
          <a:xfrm>
            <a:off x="5004048" y="3969060"/>
            <a:ext cx="4139952" cy="2888940"/>
          </a:xfrm>
          <a:prstGeom prst="rect">
            <a:avLst/>
          </a:prstGeom>
          <a:ln>
            <a:noFill/>
          </a:ln>
          <a:effectLst>
            <a:softEdge rad="112500"/>
          </a:effectLst>
        </p:spPr>
      </p:pic>
      <p:pic>
        <p:nvPicPr>
          <p:cNvPr id="9" name="Picture 2"/>
          <p:cNvPicPr>
            <a:picLocks noChangeAspect="1" noChangeArrowheads="1"/>
          </p:cNvPicPr>
          <p:nvPr/>
        </p:nvPicPr>
        <p:blipFill>
          <a:blip r:embed="rId4" cstate="print"/>
          <a:srcRect/>
          <a:stretch>
            <a:fillRect/>
          </a:stretch>
        </p:blipFill>
        <p:spPr bwMode="auto">
          <a:xfrm>
            <a:off x="6695728" y="0"/>
            <a:ext cx="2448272" cy="202243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97283">
                                            <p:txEl>
                                              <p:pRg st="0" end="0"/>
                                            </p:txEl>
                                          </p:spTgt>
                                        </p:tgtEl>
                                        <p:attrNameLst>
                                          <p:attrName>style.visibility</p:attrName>
                                        </p:attrNameLst>
                                      </p:cBhvr>
                                      <p:to>
                                        <p:strVal val="visible"/>
                                      </p:to>
                                    </p:set>
                                    <p:animEffect transition="in" filter="checkerboard(across)">
                                      <p:cBhvr>
                                        <p:cTn id="12" dur="500"/>
                                        <p:tgtEl>
                                          <p:spTgt spid="97283">
                                            <p:txEl>
                                              <p:pRg st="0" end="0"/>
                                            </p:txEl>
                                          </p:spTgt>
                                        </p:tgtEl>
                                      </p:cBhvr>
                                    </p:animEffect>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97283">
                                            <p:txEl>
                                              <p:pRg st="1" end="1"/>
                                            </p:txEl>
                                          </p:spTgt>
                                        </p:tgtEl>
                                        <p:attrNameLst>
                                          <p:attrName>style.visibility</p:attrName>
                                        </p:attrNameLst>
                                      </p:cBhvr>
                                      <p:to>
                                        <p:strVal val="visible"/>
                                      </p:to>
                                    </p:set>
                                    <p:animEffect transition="in" filter="checkerboard(across)">
                                      <p:cBhvr>
                                        <p:cTn id="16" dur="500"/>
                                        <p:tgtEl>
                                          <p:spTgt spid="97283">
                                            <p:txEl>
                                              <p:pRg st="1" end="1"/>
                                            </p:txEl>
                                          </p:spTgt>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97283">
                                            <p:txEl>
                                              <p:pRg st="2" end="2"/>
                                            </p:txEl>
                                          </p:spTgt>
                                        </p:tgtEl>
                                        <p:attrNameLst>
                                          <p:attrName>style.visibility</p:attrName>
                                        </p:attrNameLst>
                                      </p:cBhvr>
                                      <p:to>
                                        <p:strVal val="visible"/>
                                      </p:to>
                                    </p:set>
                                    <p:animEffect transition="in" filter="checkerboard(across)">
                                      <p:cBhvr>
                                        <p:cTn id="20" dur="500"/>
                                        <p:tgtEl>
                                          <p:spTgt spid="97283">
                                            <p:txEl>
                                              <p:pRg st="2" end="2"/>
                                            </p:txEl>
                                          </p:spTgt>
                                        </p:tgtEl>
                                      </p:cBhvr>
                                    </p:animEffect>
                                  </p:childTnLst>
                                </p:cTn>
                              </p:par>
                            </p:childTnLst>
                          </p:cTn>
                        </p:par>
                        <p:par>
                          <p:cTn id="21" fill="hold">
                            <p:stCondLst>
                              <p:cond delay="2000"/>
                            </p:stCondLst>
                            <p:childTnLst>
                              <p:par>
                                <p:cTn id="22" presetID="5" presetClass="entr" presetSubtype="10" fill="hold" nodeType="afterEffect">
                                  <p:stCondLst>
                                    <p:cond delay="0"/>
                                  </p:stCondLst>
                                  <p:childTnLst>
                                    <p:set>
                                      <p:cBhvr>
                                        <p:cTn id="23" dur="1" fill="hold">
                                          <p:stCondLst>
                                            <p:cond delay="0"/>
                                          </p:stCondLst>
                                        </p:cTn>
                                        <p:tgtEl>
                                          <p:spTgt spid="97283">
                                            <p:txEl>
                                              <p:pRg st="3" end="3"/>
                                            </p:txEl>
                                          </p:spTgt>
                                        </p:tgtEl>
                                        <p:attrNameLst>
                                          <p:attrName>style.visibility</p:attrName>
                                        </p:attrNameLst>
                                      </p:cBhvr>
                                      <p:to>
                                        <p:strVal val="visible"/>
                                      </p:to>
                                    </p:set>
                                    <p:animEffect transition="in" filter="checkerboard(across)">
                                      <p:cBhvr>
                                        <p:cTn id="24" dur="500"/>
                                        <p:tgtEl>
                                          <p:spTgt spid="97283">
                                            <p:txEl>
                                              <p:pRg st="3" end="3"/>
                                            </p:txEl>
                                          </p:spTgt>
                                        </p:tgtEl>
                                      </p:cBhvr>
                                    </p:animEffect>
                                  </p:childTnLst>
                                </p:cTn>
                              </p:par>
                            </p:childTnLst>
                          </p:cTn>
                        </p:par>
                        <p:par>
                          <p:cTn id="25" fill="hold">
                            <p:stCondLst>
                              <p:cond delay="2500"/>
                            </p:stCondLst>
                            <p:childTnLst>
                              <p:par>
                                <p:cTn id="26" presetID="5" presetClass="entr" presetSubtype="10" fill="hold" nodeType="afterEffect">
                                  <p:stCondLst>
                                    <p:cond delay="0"/>
                                  </p:stCondLst>
                                  <p:childTnLst>
                                    <p:set>
                                      <p:cBhvr>
                                        <p:cTn id="27" dur="1" fill="hold">
                                          <p:stCondLst>
                                            <p:cond delay="0"/>
                                          </p:stCondLst>
                                        </p:cTn>
                                        <p:tgtEl>
                                          <p:spTgt spid="97283">
                                            <p:txEl>
                                              <p:pRg st="4" end="4"/>
                                            </p:txEl>
                                          </p:spTgt>
                                        </p:tgtEl>
                                        <p:attrNameLst>
                                          <p:attrName>style.visibility</p:attrName>
                                        </p:attrNameLst>
                                      </p:cBhvr>
                                      <p:to>
                                        <p:strVal val="visible"/>
                                      </p:to>
                                    </p:set>
                                    <p:animEffect transition="in" filter="checkerboard(across)">
                                      <p:cBhvr>
                                        <p:cTn id="28" dur="500"/>
                                        <p:tgtEl>
                                          <p:spTgt spid="97283">
                                            <p:txEl>
                                              <p:pRg st="4" end="4"/>
                                            </p:txEl>
                                          </p:spTgt>
                                        </p:tgtEl>
                                      </p:cBhvr>
                                    </p:animEffect>
                                  </p:childTnLst>
                                </p:cTn>
                              </p:par>
                            </p:childTnLst>
                          </p:cTn>
                        </p:par>
                        <p:par>
                          <p:cTn id="29" fill="hold">
                            <p:stCondLst>
                              <p:cond delay="3000"/>
                            </p:stCondLst>
                            <p:childTnLst>
                              <p:par>
                                <p:cTn id="30" presetID="5" presetClass="entr" presetSubtype="10" fill="hold" nodeType="afterEffect">
                                  <p:stCondLst>
                                    <p:cond delay="0"/>
                                  </p:stCondLst>
                                  <p:childTnLst>
                                    <p:set>
                                      <p:cBhvr>
                                        <p:cTn id="31" dur="1" fill="hold">
                                          <p:stCondLst>
                                            <p:cond delay="0"/>
                                          </p:stCondLst>
                                        </p:cTn>
                                        <p:tgtEl>
                                          <p:spTgt spid="97283">
                                            <p:txEl>
                                              <p:pRg st="5" end="5"/>
                                            </p:txEl>
                                          </p:spTgt>
                                        </p:tgtEl>
                                        <p:attrNameLst>
                                          <p:attrName>style.visibility</p:attrName>
                                        </p:attrNameLst>
                                      </p:cBhvr>
                                      <p:to>
                                        <p:strVal val="visible"/>
                                      </p:to>
                                    </p:set>
                                    <p:animEffect transition="in" filter="checkerboard(across)">
                                      <p:cBhvr>
                                        <p:cTn id="32" dur="500"/>
                                        <p:tgtEl>
                                          <p:spTgt spid="97283">
                                            <p:txEl>
                                              <p:pRg st="5" end="5"/>
                                            </p:txEl>
                                          </p:spTgt>
                                        </p:tgtEl>
                                      </p:cBhvr>
                                    </p:animEffect>
                                  </p:childTnLst>
                                </p:cTn>
                              </p:par>
                              <p:par>
                                <p:cTn id="33" presetID="13" presetClass="entr" presetSubtype="16" fill="hold" nodeType="withEffect">
                                  <p:stCondLst>
                                    <p:cond delay="0"/>
                                  </p:stCondLst>
                                  <p:childTnLst>
                                    <p:set>
                                      <p:cBhvr>
                                        <p:cTn id="34" dur="1" fill="hold">
                                          <p:stCondLst>
                                            <p:cond delay="0"/>
                                          </p:stCondLst>
                                        </p:cTn>
                                        <p:tgtEl>
                                          <p:spTgt spid="46084"/>
                                        </p:tgtEl>
                                        <p:attrNameLst>
                                          <p:attrName>style.visibility</p:attrName>
                                        </p:attrNameLst>
                                      </p:cBhvr>
                                      <p:to>
                                        <p:strVal val="visible"/>
                                      </p:to>
                                    </p:set>
                                    <p:animEffect transition="in" filter="plus(in)">
                                      <p:cBhvr>
                                        <p:cTn id="35" dur="2000"/>
                                        <p:tgtEl>
                                          <p:spTgt spid="46084"/>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2000"/>
                                        <p:tgtEl>
                                          <p:spTgt spid="7"/>
                                        </p:tgtEl>
                                      </p:cBhvr>
                                    </p:animEffect>
                                  </p:childTnLst>
                                </p:cTn>
                              </p:par>
                              <p:par>
                                <p:cTn id="40" presetID="5" presetClass="entr" presetSubtype="1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checkerboard(across)">
                                      <p:cBhvr>
                                        <p:cTn id="42" dur="500"/>
                                        <p:tgtEl>
                                          <p:spTgt spid="8"/>
                                        </p:tgtEl>
                                      </p:cBhvr>
                                    </p:animEffect>
                                  </p:childTnLst>
                                </p:cTn>
                              </p:par>
                            </p:childTnLst>
                          </p:cTn>
                        </p:par>
                        <p:par>
                          <p:cTn id="43" fill="hold">
                            <p:stCondLst>
                              <p:cond delay="7000"/>
                            </p:stCondLst>
                            <p:childTnLst>
                              <p:par>
                                <p:cTn id="44" presetID="10" presetClass="entr" presetSubtype="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defRPr/>
            </a:pPr>
            <a:r>
              <a:rPr lang="lv-LV" sz="5400" dirty="0" smtClean="0">
                <a:solidFill>
                  <a:srgbClr val="F8F204"/>
                </a:solidFill>
              </a:rPr>
              <a:t>Un Dieva miers, kas ir augstāks par visu saprašanu lai pasargā jūsu sirdis un jūsu domas. </a:t>
            </a:r>
            <a:r>
              <a:rPr lang="lv-LV" sz="5400" b="1" dirty="0" smtClean="0">
                <a:solidFill>
                  <a:srgbClr val="F8F204"/>
                </a:solidFill>
              </a:rPr>
              <a:t>Āmen</a:t>
            </a:r>
            <a:r>
              <a:rPr lang="lv-LV" sz="5400" b="1" dirty="0" smtClean="0"/>
              <a:t/>
            </a:r>
            <a:br>
              <a:rPr lang="lv-LV" sz="5400" b="1" dirty="0" smtClean="0"/>
            </a:br>
            <a:endParaRPr lang="lv-LV" sz="5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1"/>
          <p:cNvSpPr>
            <a:spLocks noGrp="1" noChangeArrowheads="1"/>
          </p:cNvSpPr>
          <p:nvPr>
            <p:ph type="sldNum" sz="quarter" idx="12"/>
          </p:nvPr>
        </p:nvSpPr>
        <p:spPr>
          <a:xfrm>
            <a:off x="7880350" y="6556375"/>
            <a:ext cx="588963" cy="228600"/>
          </a:xfrm>
          <a:noFill/>
        </p:spPr>
        <p:txBody>
          <a:bodyPr/>
          <a:lstStyle/>
          <a:p>
            <a:fld id="{C161E3A4-1F31-4015-B750-5119BD901142}" type="slidenum">
              <a:rPr lang="en-US" smtClean="0"/>
              <a:pPr/>
              <a:t>2</a:t>
            </a:fld>
            <a:endParaRPr lang="en-US" smtClean="0"/>
          </a:p>
        </p:txBody>
      </p:sp>
      <p:sp>
        <p:nvSpPr>
          <p:cNvPr id="2050" name="Rectangle 2"/>
          <p:cNvSpPr>
            <a:spLocks noGrp="1" noChangeArrowheads="1"/>
          </p:cNvSpPr>
          <p:nvPr>
            <p:ph type="ctrTitle"/>
          </p:nvPr>
        </p:nvSpPr>
        <p:spPr>
          <a:xfrm>
            <a:off x="0" y="225425"/>
            <a:ext cx="8893175" cy="538126"/>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3600" b="1" dirty="0" smtClean="0">
                <a:solidFill>
                  <a:srgbClr val="F8F204"/>
                </a:solidFill>
              </a:rPr>
              <a:t>1.Moz.3 Grēkā krišana</a:t>
            </a:r>
            <a:endParaRPr lang="en-US" sz="3600" b="1" dirty="0" smtClean="0">
              <a:solidFill>
                <a:srgbClr val="F8F204"/>
              </a:solidFill>
            </a:endParaRPr>
          </a:p>
        </p:txBody>
      </p:sp>
      <p:pic>
        <p:nvPicPr>
          <p:cNvPr id="3076" name="Picture 3" descr="DOVE019"/>
          <p:cNvPicPr>
            <a:picLocks noChangeAspect="1" noChangeArrowheads="1"/>
          </p:cNvPicPr>
          <p:nvPr/>
        </p:nvPicPr>
        <p:blipFill>
          <a:blip r:embed="rId2" cstate="print"/>
          <a:srcRect/>
          <a:stretch>
            <a:fillRect/>
          </a:stretch>
        </p:blipFill>
        <p:spPr bwMode="auto">
          <a:xfrm>
            <a:off x="250825" y="152400"/>
            <a:ext cx="608013" cy="611151"/>
          </a:xfrm>
          <a:prstGeom prst="rect">
            <a:avLst/>
          </a:prstGeom>
          <a:noFill/>
          <a:ln w="9525">
            <a:noFill/>
            <a:miter lim="800000"/>
            <a:headEnd/>
            <a:tailEnd/>
          </a:ln>
        </p:spPr>
      </p:pic>
      <p:sp>
        <p:nvSpPr>
          <p:cNvPr id="3077"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1.sept.2022.</a:t>
            </a:r>
            <a:endParaRPr lang="lv-LV" sz="2000" dirty="0"/>
          </a:p>
        </p:txBody>
      </p:sp>
      <p:sp>
        <p:nvSpPr>
          <p:cNvPr id="3078" name="Rectangle 10"/>
          <p:cNvSpPr>
            <a:spLocks noChangeArrowheads="1"/>
          </p:cNvSpPr>
          <p:nvPr/>
        </p:nvSpPr>
        <p:spPr bwMode="auto">
          <a:xfrm>
            <a:off x="0" y="690525"/>
            <a:ext cx="9144000" cy="6001643"/>
          </a:xfrm>
          <a:prstGeom prst="rect">
            <a:avLst/>
          </a:prstGeom>
          <a:noFill/>
          <a:ln w="9525">
            <a:noFill/>
            <a:miter lim="800000"/>
            <a:headEnd/>
            <a:tailEnd/>
          </a:ln>
        </p:spPr>
        <p:txBody>
          <a:bodyPr>
            <a:spAutoFit/>
          </a:bodyPr>
          <a:lstStyle/>
          <a:p>
            <a:r>
              <a:rPr lang="lv-LV" sz="2400" dirty="0" smtClean="0"/>
              <a:t>1 Bet čūska bija vismanīgākā no visiem lauka zvēriem, kurus Kungs Dievs bija taisījis, un viņa teica sievai: “Vai tiešām Dievs sacīja: no visiem dārza kokiem jūs nevarat ēst?” 2 Sieva teica čūskai: “Mēs varam ēst no visiem dārza augļiem, 3 bet par tā koka augļiem, kas dārza vidū, Dievs sacīja: neēdiet no tā un neaiztieciet to, citādi mirsiet!” 4 Bet čūska teica sievai: “Mirt jūs nemirsiet, 5 jo Dievs zina, ka tai dienā, kad jūs no tā ēdīsiet, jūsu acis atvērsies un jūs būsiet kā Dievs, zināsiet, kas labs un kas ļauns!” 6 Un sieva redzēja, ka tas koks ir labs, lai ēstu, ka tīkams acīm un kārojams prātam, un viņa ņēma tā augli un ēda, un deva arī savam vīram, kas bija kopā ar viņu, un viņš ēda. 7 Un abiem atdarījās acis, un nu viņi zināja, ka ir kaili, un viņi sašuva vīģu lapas un uztaisīja sev gurnautus. 8 Tad viņi sadzirdēja Dieva Tā Kunga balsi, kas dārzā staigāja dienas vēsumā; tad cilvēks un viņa sieva paslēpās starp dārza kokiem Dieva Tā Kunga priekšā. 9 Un Dievs Tas Kungs sauca cilvēku, sacīdams: "Kur tu esi?“ </a:t>
            </a:r>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1"/>
          <p:cNvSpPr>
            <a:spLocks noGrp="1" noChangeArrowheads="1"/>
          </p:cNvSpPr>
          <p:nvPr>
            <p:ph type="sldNum" sz="quarter" idx="12"/>
          </p:nvPr>
        </p:nvSpPr>
        <p:spPr>
          <a:xfrm>
            <a:off x="7880350" y="6556375"/>
            <a:ext cx="588963" cy="228600"/>
          </a:xfrm>
          <a:noFill/>
        </p:spPr>
        <p:txBody>
          <a:bodyPr/>
          <a:lstStyle/>
          <a:p>
            <a:fld id="{C161E3A4-1F31-4015-B750-5119BD901142}" type="slidenum">
              <a:rPr lang="en-US" smtClean="0"/>
              <a:pPr/>
              <a:t>3</a:t>
            </a:fld>
            <a:endParaRPr lang="en-US" smtClean="0"/>
          </a:p>
        </p:txBody>
      </p:sp>
      <p:sp>
        <p:nvSpPr>
          <p:cNvPr id="2050" name="Rectangle 2"/>
          <p:cNvSpPr>
            <a:spLocks noGrp="1" noChangeArrowheads="1"/>
          </p:cNvSpPr>
          <p:nvPr>
            <p:ph type="ctrTitle"/>
          </p:nvPr>
        </p:nvSpPr>
        <p:spPr>
          <a:xfrm>
            <a:off x="0" y="142830"/>
            <a:ext cx="8893175" cy="428587"/>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3600" b="1" dirty="0" smtClean="0">
                <a:solidFill>
                  <a:srgbClr val="F8F204"/>
                </a:solidFill>
              </a:rPr>
              <a:t>1.Moz.3 Grēkā krišana</a:t>
            </a:r>
            <a:endParaRPr lang="en-US" sz="3600" b="1" dirty="0" smtClean="0">
              <a:solidFill>
                <a:srgbClr val="F8F204"/>
              </a:solidFill>
            </a:endParaRPr>
          </a:p>
        </p:txBody>
      </p:sp>
      <p:sp>
        <p:nvSpPr>
          <p:cNvPr id="3078" name="Rectangle 10"/>
          <p:cNvSpPr>
            <a:spLocks noChangeArrowheads="1"/>
          </p:cNvSpPr>
          <p:nvPr/>
        </p:nvSpPr>
        <p:spPr bwMode="auto">
          <a:xfrm>
            <a:off x="0" y="507960"/>
            <a:ext cx="9144000" cy="6740307"/>
          </a:xfrm>
          <a:prstGeom prst="rect">
            <a:avLst/>
          </a:prstGeom>
          <a:noFill/>
          <a:ln w="9525">
            <a:noFill/>
            <a:miter lim="800000"/>
            <a:headEnd/>
            <a:tailEnd/>
          </a:ln>
        </p:spPr>
        <p:txBody>
          <a:bodyPr>
            <a:spAutoFit/>
          </a:bodyPr>
          <a:lstStyle/>
          <a:p>
            <a:r>
              <a:rPr lang="lv-LV" sz="2400" dirty="0" smtClean="0"/>
              <a:t>10 </a:t>
            </a:r>
            <a:r>
              <a:rPr lang="lv-LV" sz="2400" dirty="0"/>
              <a:t>Tas atbildēja: "Es dzirdēju Tavu balsi </a:t>
            </a:r>
            <a:r>
              <a:rPr lang="lv-LV" sz="2400" dirty="0" smtClean="0"/>
              <a:t>dārzā</a:t>
            </a:r>
            <a:r>
              <a:rPr lang="lv-LV" sz="2400" dirty="0"/>
              <a:t>, un mani pārņēma bailes, jo es esmu kails, un es paslēpos.“ 11 Bet Viņš sacīja: "Kas tev ir teicis, ka tu esi kails? Vai tu neesi ēdis no koka, no kura Es tev aizliedzu ēst?“ 12 Un cilvēks sacīja: "Tā sieva, ko Tu man devi, lai viņa būtu ar mani, tā man deva no tā koka, un es ēdu.“ 13 Un Dievs Tas Kungs sacīja sievai: "Ko tu esi darījusi?" Un sieva sacīja: "Čūska mani pievīla, un es ēdu.“ 14 Un Dievs Tas Kungs sacīja čūskai: "Tādēļ ka tu to esi darījusi, tu esi nolādēta visu lopu un lauku zvēru vidū! Uz sava vēdera tev būs līst un pīšļus ēst visas tavas mūža dienas. 15 Un Es celšu ienaidu starp tevi un sievu, starp tavu dzimumu un sievas dzimumu. Tas tev sadragās galvu, bet tu viņam iekodīsi papēdī</a:t>
            </a:r>
            <a:r>
              <a:rPr lang="lv-LV" sz="2400" dirty="0" smtClean="0"/>
              <a:t>.“16 Sievai Viņš sacīja: "Vairodams Es vairošu tavas sāpes un tavu radību mokas - sāpēs tev būs bērnus dzemdēt; un tev būs kārot pēc sava vīra, un viņam būs valdīt pār tevi.“ 17 </a:t>
            </a:r>
            <a:r>
              <a:rPr lang="lv-LV" sz="2400" dirty="0"/>
              <a:t>Un cilvēkam Dievs sacīja: “lai zeme ir nolādēta tevis dēļ; tev, smagi strādājot, būs maizi ēst visas sava mūža dienas.” </a:t>
            </a:r>
          </a:p>
          <a:p>
            <a:endParaRPr lang="lv-LV" sz="2400" dirty="0" smtClean="0"/>
          </a:p>
          <a:p>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1"/>
          <p:cNvSpPr>
            <a:spLocks noGrp="1" noChangeArrowheads="1"/>
          </p:cNvSpPr>
          <p:nvPr>
            <p:ph type="sldNum" sz="quarter" idx="12"/>
          </p:nvPr>
        </p:nvSpPr>
        <p:spPr>
          <a:xfrm>
            <a:off x="7880350" y="6556375"/>
            <a:ext cx="588963" cy="228600"/>
          </a:xfrm>
          <a:noFill/>
        </p:spPr>
        <p:txBody>
          <a:bodyPr/>
          <a:lstStyle/>
          <a:p>
            <a:fld id="{A578CE27-CD9D-4DEB-BAA3-C44E2EE48478}" type="slidenum">
              <a:rPr lang="en-US" smtClean="0"/>
              <a:pPr/>
              <a:t>4</a:t>
            </a:fld>
            <a:endParaRPr lang="en-US" smtClean="0"/>
          </a:p>
        </p:txBody>
      </p:sp>
      <p:sp>
        <p:nvSpPr>
          <p:cNvPr id="2050" name="Rectangle 2"/>
          <p:cNvSpPr>
            <a:spLocks noGrp="1" noChangeArrowheads="1"/>
          </p:cNvSpPr>
          <p:nvPr>
            <p:ph type="ctrTitle"/>
          </p:nvPr>
        </p:nvSpPr>
        <p:spPr>
          <a:xfrm>
            <a:off x="0" y="152400"/>
            <a:ext cx="8893175" cy="431800"/>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4200" b="1" dirty="0" smtClean="0">
                <a:solidFill>
                  <a:srgbClr val="F8F204"/>
                </a:solidFill>
              </a:rPr>
              <a:t>Ievads</a:t>
            </a:r>
            <a:endParaRPr lang="en-US" sz="4200" b="1" dirty="0" smtClean="0">
              <a:solidFill>
                <a:srgbClr val="F8F204"/>
              </a:solidFill>
            </a:endParaRPr>
          </a:p>
        </p:txBody>
      </p:sp>
      <p:sp>
        <p:nvSpPr>
          <p:cNvPr id="11" name="Rectangle 10"/>
          <p:cNvSpPr/>
          <p:nvPr/>
        </p:nvSpPr>
        <p:spPr>
          <a:xfrm>
            <a:off x="0" y="549275"/>
            <a:ext cx="9144000" cy="2332946"/>
          </a:xfrm>
          <a:prstGeom prst="rect">
            <a:avLst/>
          </a:prstGeom>
        </p:spPr>
        <p:txBody>
          <a:bodyPr>
            <a:spAutoFit/>
          </a:bodyPr>
          <a:lstStyle/>
          <a:p>
            <a:pPr>
              <a:defRPr/>
            </a:pPr>
            <a:r>
              <a:rPr lang="lv-LV" sz="2800" b="1" dirty="0">
                <a:solidFill>
                  <a:srgbClr val="F8F204"/>
                </a:solidFill>
              </a:rPr>
              <a:t>Kāpēc runāt par šo notikumu?</a:t>
            </a:r>
          </a:p>
          <a:p>
            <a:pPr>
              <a:lnSpc>
                <a:spcPct val="90000"/>
              </a:lnSpc>
              <a:spcBef>
                <a:spcPct val="20000"/>
              </a:spcBef>
              <a:buClr>
                <a:schemeClr val="hlink"/>
              </a:buClr>
              <a:buSzPct val="65000"/>
              <a:buFont typeface="Wingdings" pitchFamily="2" charset="2"/>
              <a:buChar char="n"/>
              <a:defRPr/>
            </a:pPr>
            <a:r>
              <a:rPr lang="lv-LV" sz="2800" dirty="0" smtClean="0">
                <a:latin typeface="+mn-lt"/>
              </a:rPr>
              <a:t>Atslēgas notikums, lai saprastu Bībeli.</a:t>
            </a:r>
          </a:p>
          <a:p>
            <a:pPr>
              <a:lnSpc>
                <a:spcPct val="90000"/>
              </a:lnSpc>
              <a:spcBef>
                <a:spcPct val="20000"/>
              </a:spcBef>
              <a:buClr>
                <a:schemeClr val="hlink"/>
              </a:buClr>
              <a:buSzPct val="65000"/>
              <a:buFont typeface="Wingdings" pitchFamily="2" charset="2"/>
              <a:buChar char="n"/>
              <a:defRPr/>
            </a:pPr>
            <a:r>
              <a:rPr lang="lv-LV" sz="2800" dirty="0" smtClean="0">
                <a:latin typeface="+mn-lt"/>
              </a:rPr>
              <a:t>Jo </a:t>
            </a:r>
            <a:r>
              <a:rPr lang="lv-LV" sz="2800" dirty="0">
                <a:latin typeface="+mn-lt"/>
              </a:rPr>
              <a:t>tajā varam atrast iesākumu </a:t>
            </a:r>
            <a:r>
              <a:rPr lang="lv-LV" sz="2800" dirty="0" smtClean="0">
                <a:latin typeface="+mn-lt"/>
              </a:rPr>
              <a:t>visiem cilvēces </a:t>
            </a:r>
            <a:r>
              <a:rPr lang="lv-LV" sz="2800" b="1" dirty="0" smtClean="0">
                <a:latin typeface="+mn-lt"/>
              </a:rPr>
              <a:t>kārdinājumiem</a:t>
            </a:r>
            <a:r>
              <a:rPr lang="lv-LV" sz="2800" dirty="0" smtClean="0">
                <a:latin typeface="+mn-lt"/>
              </a:rPr>
              <a:t> </a:t>
            </a:r>
            <a:r>
              <a:rPr lang="lv-LV" sz="2800" dirty="0">
                <a:latin typeface="+mn-lt"/>
              </a:rPr>
              <a:t>un </a:t>
            </a:r>
            <a:r>
              <a:rPr lang="lv-LV" sz="2800" b="1" dirty="0" smtClean="0">
                <a:latin typeface="+mn-lt"/>
              </a:rPr>
              <a:t>cīņai ar ļaunumu</a:t>
            </a:r>
            <a:r>
              <a:rPr lang="lv-LV" sz="2800" dirty="0" smtClean="0">
                <a:latin typeface="+mn-lt"/>
              </a:rPr>
              <a:t>. </a:t>
            </a:r>
          </a:p>
          <a:p>
            <a:pPr>
              <a:lnSpc>
                <a:spcPct val="90000"/>
              </a:lnSpc>
              <a:spcBef>
                <a:spcPct val="20000"/>
              </a:spcBef>
              <a:buClr>
                <a:schemeClr val="hlink"/>
              </a:buClr>
              <a:buSzPct val="65000"/>
              <a:buFont typeface="Wingdings" pitchFamily="2" charset="2"/>
              <a:buChar char="n"/>
              <a:defRPr/>
            </a:pPr>
            <a:r>
              <a:rPr lang="lv-LV" sz="2800" dirty="0" smtClean="0">
                <a:latin typeface="+mn-lt"/>
              </a:rPr>
              <a:t>Lai saprastu kāpēc Jēzum bija jāmirst par mums.</a:t>
            </a:r>
            <a:endParaRPr lang="lv-LV" sz="2800" dirty="0">
              <a:latin typeface="+mn-lt"/>
            </a:endParaRPr>
          </a:p>
        </p:txBody>
      </p:sp>
      <p:pic>
        <p:nvPicPr>
          <p:cNvPr id="31746" name="Picture 2"/>
          <p:cNvPicPr>
            <a:picLocks noChangeAspect="1" noChangeArrowheads="1"/>
          </p:cNvPicPr>
          <p:nvPr/>
        </p:nvPicPr>
        <p:blipFill>
          <a:blip r:embed="rId2" cstate="print"/>
          <a:srcRect/>
          <a:stretch>
            <a:fillRect/>
          </a:stretch>
        </p:blipFill>
        <p:spPr bwMode="auto">
          <a:xfrm>
            <a:off x="827584" y="2960947"/>
            <a:ext cx="7128792" cy="37444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 calcmode="lin" valueType="num">
                                      <p:cBhvr additive="base">
                                        <p:cTn id="1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 calcmode="lin" valueType="num">
                                      <p:cBhvr additive="base">
                                        <p:cTn id="2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11">
                                            <p:txEl>
                                              <p:pRg st="3" end="3"/>
                                            </p:txEl>
                                          </p:spTgt>
                                        </p:tgtEl>
                                        <p:attrNameLst>
                                          <p:attrName>style.visibility</p:attrName>
                                        </p:attrNameLst>
                                      </p:cBhvr>
                                      <p:to>
                                        <p:strVal val="visible"/>
                                      </p:to>
                                    </p:set>
                                    <p:anim calcmode="lin" valueType="num">
                                      <p:cBhvr additive="base">
                                        <p:cTn id="26"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31746"/>
                                        </p:tgtEl>
                                        <p:attrNameLst>
                                          <p:attrName>style.visibility</p:attrName>
                                        </p:attrNameLst>
                                      </p:cBhvr>
                                      <p:to>
                                        <p:strVal val="visible"/>
                                      </p:to>
                                    </p:set>
                                    <p:animEffect transition="in" filter="fade">
                                      <p:cBhvr>
                                        <p:cTn id="31"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47B25455-BEDB-432D-ABB6-969DD666C1BA}" type="slidenum">
              <a:rPr lang="en-US" smtClean="0"/>
              <a:pPr/>
              <a:t>5</a:t>
            </a:fld>
            <a:endParaRPr lang="en-US" smtClean="0"/>
          </a:p>
        </p:txBody>
      </p:sp>
      <p:sp>
        <p:nvSpPr>
          <p:cNvPr id="46082" name="Rectangle 2"/>
          <p:cNvSpPr>
            <a:spLocks noGrp="1" noChangeArrowheads="1"/>
          </p:cNvSpPr>
          <p:nvPr>
            <p:ph type="title"/>
          </p:nvPr>
        </p:nvSpPr>
        <p:spPr>
          <a:xfrm>
            <a:off x="684213" y="0"/>
            <a:ext cx="8229600" cy="706438"/>
          </a:xfrm>
        </p:spPr>
        <p:txBody>
          <a:bodyPr/>
          <a:lstStyle/>
          <a:p>
            <a:pPr marL="762000" indent="-762000" eaLnBrk="1" hangingPunct="1">
              <a:defRPr/>
            </a:pPr>
            <a:r>
              <a:rPr lang="lv-LV" b="1" dirty="0" smtClean="0">
                <a:solidFill>
                  <a:srgbClr val="F8F204"/>
                </a:solidFill>
              </a:rPr>
              <a:t>Dievs radīja cilvēku ļoti labu!</a:t>
            </a:r>
            <a:r>
              <a:rPr lang="en-US" dirty="0" smtClean="0"/>
              <a:t> </a:t>
            </a:r>
          </a:p>
        </p:txBody>
      </p:sp>
      <p:sp>
        <p:nvSpPr>
          <p:cNvPr id="46083" name="Rectangle 3"/>
          <p:cNvSpPr>
            <a:spLocks noGrp="1" noChangeArrowheads="1"/>
          </p:cNvSpPr>
          <p:nvPr>
            <p:ph type="body" sz="half" idx="1"/>
          </p:nvPr>
        </p:nvSpPr>
        <p:spPr>
          <a:xfrm>
            <a:off x="0" y="642938"/>
            <a:ext cx="9144000" cy="2714054"/>
          </a:xfrm>
        </p:spPr>
        <p:txBody>
          <a:bodyPr/>
          <a:lstStyle/>
          <a:p>
            <a:pPr eaLnBrk="1" hangingPunct="1">
              <a:defRPr/>
            </a:pPr>
            <a:r>
              <a:rPr lang="lv-LV" sz="3000" dirty="0" smtClean="0"/>
              <a:t>„</a:t>
            </a:r>
            <a:r>
              <a:rPr lang="lv-LV" sz="3000" i="1" dirty="0" smtClean="0"/>
              <a:t>Un </a:t>
            </a:r>
            <a:r>
              <a:rPr lang="lv-LV" sz="3000" b="1" i="1" dirty="0" smtClean="0">
                <a:solidFill>
                  <a:srgbClr val="F8F204"/>
                </a:solidFill>
              </a:rPr>
              <a:t>Dievs radīja</a:t>
            </a:r>
            <a:r>
              <a:rPr lang="lv-LV" sz="3000" i="1" dirty="0" smtClean="0">
                <a:solidFill>
                  <a:srgbClr val="F8F204"/>
                </a:solidFill>
              </a:rPr>
              <a:t> </a:t>
            </a:r>
            <a:r>
              <a:rPr lang="lv-LV" sz="3000" b="1" i="1" dirty="0" smtClean="0">
                <a:solidFill>
                  <a:srgbClr val="F8F204"/>
                </a:solidFill>
              </a:rPr>
              <a:t>cilvēku</a:t>
            </a:r>
            <a:r>
              <a:rPr lang="lv-LV" sz="3000" i="1" dirty="0" smtClean="0">
                <a:solidFill>
                  <a:srgbClr val="F8F204"/>
                </a:solidFill>
              </a:rPr>
              <a:t> </a:t>
            </a:r>
            <a:r>
              <a:rPr lang="lv-LV" sz="3000" i="1" dirty="0" smtClean="0"/>
              <a:t>pēc Sava tēla, pēc Dieva tēla Viņš to radīja, vīrieti un sievieti Viņš radīja... Un Dievs uzlūkoja visu, ko Viņš bija darījis, un redzi, tas bija </a:t>
            </a:r>
            <a:r>
              <a:rPr lang="lv-LV" sz="3000" b="1" i="1" dirty="0" smtClean="0">
                <a:solidFill>
                  <a:srgbClr val="FFFF00"/>
                </a:solidFill>
              </a:rPr>
              <a:t>ļoti labs</a:t>
            </a:r>
            <a:r>
              <a:rPr lang="lv-LV" sz="3000" i="1" dirty="0" smtClean="0"/>
              <a:t>.</a:t>
            </a:r>
            <a:r>
              <a:rPr lang="lv-LV" sz="3000" dirty="0" smtClean="0"/>
              <a:t> ”</a:t>
            </a:r>
            <a:r>
              <a:rPr lang="lv-LV" sz="2800" dirty="0" smtClean="0"/>
              <a:t> </a:t>
            </a:r>
            <a:r>
              <a:rPr lang="lv-LV" sz="2000" dirty="0" smtClean="0"/>
              <a:t>(1.Moz.1:27, 31)</a:t>
            </a:r>
          </a:p>
          <a:p>
            <a:pPr eaLnBrk="1" hangingPunct="1">
              <a:defRPr/>
            </a:pPr>
            <a:r>
              <a:rPr lang="lv-LV" sz="3600" dirty="0" smtClean="0"/>
              <a:t>No kurienes tad pasaulē ļaunums?</a:t>
            </a:r>
          </a:p>
        </p:txBody>
      </p:sp>
      <p:pic>
        <p:nvPicPr>
          <p:cNvPr id="46084" name="Picture 4" descr="radi$ana"/>
          <p:cNvPicPr>
            <a:picLocks noGrp="1" noChangeAspect="1" noChangeArrowheads="1"/>
          </p:cNvPicPr>
          <p:nvPr>
            <p:ph sz="half" idx="2"/>
          </p:nvPr>
        </p:nvPicPr>
        <p:blipFill>
          <a:blip r:embed="rId2" cstate="print"/>
          <a:srcRect/>
          <a:stretch>
            <a:fillRect/>
          </a:stretch>
        </p:blipFill>
        <p:spPr>
          <a:xfrm>
            <a:off x="42269" y="3248980"/>
            <a:ext cx="8994227" cy="3537013"/>
          </a:xfrm>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3" presetClass="entr" presetSubtype="16" fill="hold" nodeType="withEffect">
                                  <p:stCondLst>
                                    <p:cond delay="0"/>
                                  </p:stCondLst>
                                  <p:childTnLst>
                                    <p:set>
                                      <p:cBhvr>
                                        <p:cTn id="10" dur="1" fill="hold">
                                          <p:stCondLst>
                                            <p:cond delay="0"/>
                                          </p:stCondLst>
                                        </p:cTn>
                                        <p:tgtEl>
                                          <p:spTgt spid="46084"/>
                                        </p:tgtEl>
                                        <p:attrNameLst>
                                          <p:attrName>style.visibility</p:attrName>
                                        </p:attrNameLst>
                                      </p:cBhvr>
                                      <p:to>
                                        <p:strVal val="visible"/>
                                      </p:to>
                                    </p:set>
                                    <p:animEffect transition="in" filter="plus(in)">
                                      <p:cBhvr>
                                        <p:cTn id="11" dur="2000"/>
                                        <p:tgtEl>
                                          <p:spTgt spid="46084"/>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dissolve">
                                      <p:cBhvr>
                                        <p:cTn id="15" dur="500"/>
                                        <p:tgtEl>
                                          <p:spTgt spid="4608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6083">
                                            <p:txEl>
                                              <p:pRg st="1" end="1"/>
                                            </p:txEl>
                                          </p:spTgt>
                                        </p:tgtEl>
                                        <p:attrNameLst>
                                          <p:attrName>style.visibility</p:attrName>
                                        </p:attrNameLst>
                                      </p:cBhvr>
                                      <p:to>
                                        <p:strVal val="visible"/>
                                      </p:to>
                                    </p:set>
                                    <p:animEffect transition="in" filter="dissolve">
                                      <p:cBhvr>
                                        <p:cTn id="20" dur="500"/>
                                        <p:tgtEl>
                                          <p:spTgt spid="46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6</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Kāpēc Dievs kaut ko aizliedz? </a:t>
            </a:r>
            <a:endParaRPr lang="en-US" b="1" dirty="0" smtClean="0">
              <a:solidFill>
                <a:srgbClr val="F8F204"/>
              </a:solidFill>
            </a:endParaRPr>
          </a:p>
        </p:txBody>
      </p:sp>
      <p:sp>
        <p:nvSpPr>
          <p:cNvPr id="7" name="Rectangle 6"/>
          <p:cNvSpPr>
            <a:spLocks noChangeArrowheads="1"/>
          </p:cNvSpPr>
          <p:nvPr/>
        </p:nvSpPr>
        <p:spPr bwMode="auto">
          <a:xfrm>
            <a:off x="0" y="642938"/>
            <a:ext cx="9144000" cy="2419124"/>
          </a:xfrm>
          <a:prstGeom prst="rect">
            <a:avLst/>
          </a:prstGeom>
          <a:noFill/>
          <a:ln w="9525">
            <a:noFill/>
            <a:miter lim="800000"/>
            <a:headEnd/>
            <a:tailEnd/>
          </a:ln>
        </p:spPr>
        <p:txBody>
          <a:bodyPr>
            <a:spAutoFit/>
          </a:bodyPr>
          <a:lstStyle/>
          <a:p>
            <a:pPr eaLnBrk="1" hangingPunct="1">
              <a:lnSpc>
                <a:spcPct val="90000"/>
              </a:lnSpc>
              <a:buFont typeface="Wingdings" pitchFamily="2" charset="2"/>
              <a:buNone/>
            </a:pPr>
            <a:r>
              <a:rPr lang="lv-LV" sz="2800" b="1" dirty="0">
                <a:solidFill>
                  <a:srgbClr val="F8F204"/>
                </a:solidFill>
              </a:rPr>
              <a:t>Dievs Ēdenes dārzā bija aizliedzis tikai </a:t>
            </a:r>
            <a:r>
              <a:rPr lang="lv-LV" sz="2800" b="1" dirty="0" smtClean="0">
                <a:solidFill>
                  <a:srgbClr val="F8F204"/>
                </a:solidFill>
              </a:rPr>
              <a:t>1 </a:t>
            </a:r>
            <a:r>
              <a:rPr lang="lv-LV" sz="2800" b="1" dirty="0">
                <a:solidFill>
                  <a:srgbClr val="F8F204"/>
                </a:solidFill>
              </a:rPr>
              <a:t>lietu:</a:t>
            </a:r>
          </a:p>
          <a:p>
            <a:pPr eaLnBrk="1" hangingPunct="1">
              <a:lnSpc>
                <a:spcPct val="90000"/>
              </a:lnSpc>
            </a:pPr>
            <a:r>
              <a:rPr lang="lv-LV" sz="2800" dirty="0"/>
              <a:t>“</a:t>
            </a:r>
            <a:r>
              <a:rPr lang="lv-LV" sz="2800" i="1" dirty="0"/>
              <a:t>Un Dievs Tas Kungs pavēlēja cilvēkam, sacīdams: "No visiem dārza kokiem ēzdams ēd,  bet no laba un ļauna atzīšanas koka tev nebūs ēst, jo tai dienā, kad tu ēdīsi no tā, tu mirdams mirsi.</a:t>
            </a:r>
            <a:r>
              <a:rPr lang="lv-LV" sz="2800" dirty="0"/>
              <a:t>”” (1.Moz.2:16-17</a:t>
            </a:r>
            <a:r>
              <a:rPr lang="lv-LV" sz="2800" dirty="0" smtClean="0"/>
              <a:t>)</a:t>
            </a:r>
          </a:p>
          <a:p>
            <a:pPr eaLnBrk="1" hangingPunct="1">
              <a:lnSpc>
                <a:spcPct val="90000"/>
              </a:lnSpc>
            </a:pPr>
            <a:endParaRPr lang="lv-LV" sz="2800" dirty="0" smtClean="0">
              <a:solidFill>
                <a:srgbClr val="FF0000"/>
              </a:solidFill>
            </a:endParaRPr>
          </a:p>
        </p:txBody>
      </p:sp>
      <p:sp>
        <p:nvSpPr>
          <p:cNvPr id="8" name="Rectangle 7"/>
          <p:cNvSpPr/>
          <p:nvPr/>
        </p:nvSpPr>
        <p:spPr>
          <a:xfrm>
            <a:off x="0" y="2600908"/>
            <a:ext cx="9144000" cy="1255728"/>
          </a:xfrm>
          <a:prstGeom prst="rect">
            <a:avLst/>
          </a:prstGeom>
        </p:spPr>
        <p:txBody>
          <a:bodyPr wrap="square">
            <a:spAutoFit/>
          </a:bodyPr>
          <a:lstStyle/>
          <a:p>
            <a:pPr eaLnBrk="1" hangingPunct="1">
              <a:lnSpc>
                <a:spcPct val="90000"/>
              </a:lnSpc>
              <a:buFont typeface="Arial" pitchFamily="34" charset="0"/>
              <a:buChar char="•"/>
            </a:pPr>
            <a:r>
              <a:rPr lang="lv-LV" sz="2800" b="1" dirty="0" smtClean="0">
                <a:solidFill>
                  <a:srgbClr val="F8F204"/>
                </a:solidFill>
              </a:rPr>
              <a:t>Dieva aizliegums deva iespēju cilvēka pārbaudei.</a:t>
            </a:r>
          </a:p>
          <a:p>
            <a:pPr eaLnBrk="1" hangingPunct="1">
              <a:lnSpc>
                <a:spcPct val="90000"/>
              </a:lnSpc>
              <a:buFont typeface="Arial" pitchFamily="34" charset="0"/>
              <a:buChar char="•"/>
            </a:pPr>
            <a:r>
              <a:rPr lang="lv-LV" sz="2800" b="1" dirty="0" smtClean="0">
                <a:solidFill>
                  <a:srgbClr val="F8F204"/>
                </a:solidFill>
              </a:rPr>
              <a:t>Dievs deva un dod mums brīvo izvēli.</a:t>
            </a:r>
            <a:endParaRPr lang="lv-LV" sz="2400" dirty="0" smtClean="0">
              <a:solidFill>
                <a:srgbClr val="FF0000"/>
              </a:solidFill>
            </a:endParaRPr>
          </a:p>
          <a:p>
            <a:pPr eaLnBrk="1" hangingPunct="1">
              <a:lnSpc>
                <a:spcPct val="90000"/>
              </a:lnSpc>
              <a:buFont typeface="Arial" pitchFamily="34" charset="0"/>
              <a:buChar char="•"/>
            </a:pPr>
            <a:r>
              <a:rPr lang="lv-LV" sz="2800" b="1" dirty="0" smtClean="0">
                <a:solidFill>
                  <a:srgbClr val="F8F204"/>
                </a:solidFill>
              </a:rPr>
              <a:t>Mūsu dzīve ir kā tests Dieva priekšā.</a:t>
            </a:r>
          </a:p>
        </p:txBody>
      </p:sp>
      <p:pic>
        <p:nvPicPr>
          <p:cNvPr id="11266" name="Picture 2" descr="dzivei.lv - Kas ir Mēness dienas un kā tās mūs ietekmē?"/>
          <p:cNvPicPr>
            <a:picLocks noChangeAspect="1" noChangeArrowheads="1"/>
          </p:cNvPicPr>
          <p:nvPr/>
        </p:nvPicPr>
        <p:blipFill>
          <a:blip r:embed="rId2" cstate="print"/>
          <a:srcRect/>
          <a:stretch>
            <a:fillRect/>
          </a:stretch>
        </p:blipFill>
        <p:spPr bwMode="auto">
          <a:xfrm>
            <a:off x="647564" y="3825045"/>
            <a:ext cx="7600503" cy="303295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1266"/>
                                        </p:tgtEl>
                                        <p:attrNameLst>
                                          <p:attrName>style.visibility</p:attrName>
                                        </p:attrNameLst>
                                      </p:cBhvr>
                                      <p:to>
                                        <p:strVal val="visible"/>
                                      </p:to>
                                    </p:set>
                                    <p:animEffect transition="in" filter="fade">
                                      <p:cBhvr>
                                        <p:cTn id="16" dur="2000"/>
                                        <p:tgtEl>
                                          <p:spTgt spid="1126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 calcmode="lin" valueType="num">
                                      <p:cBhvr additive="base">
                                        <p:cTn id="3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descr="greka kri$ana2"/>
          <p:cNvPicPr>
            <a:picLocks noChangeAspect="1" noChangeArrowheads="1"/>
          </p:cNvPicPr>
          <p:nvPr/>
        </p:nvPicPr>
        <p:blipFill>
          <a:blip r:embed="rId2" cstate="print"/>
          <a:srcRect/>
          <a:stretch>
            <a:fillRect/>
          </a:stretch>
        </p:blipFill>
        <p:spPr bwMode="auto">
          <a:xfrm>
            <a:off x="3887924" y="2143117"/>
            <a:ext cx="5256076" cy="3806164"/>
          </a:xfrm>
          <a:prstGeom prst="rect">
            <a:avLst/>
          </a:prstGeom>
          <a:ln>
            <a:noFill/>
          </a:ln>
          <a:effectLst>
            <a:softEdge rad="112500"/>
          </a:effectLst>
        </p:spPr>
      </p:pic>
      <p:sp>
        <p:nvSpPr>
          <p:cNvPr id="7170" name="Slide Number Placeholder 6"/>
          <p:cNvSpPr>
            <a:spLocks noGrp="1"/>
          </p:cNvSpPr>
          <p:nvPr>
            <p:ph type="sldNum" sz="quarter" idx="12"/>
          </p:nvPr>
        </p:nvSpPr>
        <p:spPr>
          <a:noFill/>
        </p:spPr>
        <p:txBody>
          <a:bodyPr/>
          <a:lstStyle/>
          <a:p>
            <a:fld id="{BBA0C088-3771-4832-83BA-98E73BF1A6C6}" type="slidenum">
              <a:rPr lang="en-US" smtClean="0"/>
              <a:pPr/>
              <a:t>7</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Čūska kārdina Ādamu un Ievu</a:t>
            </a:r>
            <a:endParaRPr lang="en-US" b="1" dirty="0" smtClean="0">
              <a:solidFill>
                <a:srgbClr val="F8F204"/>
              </a:solidFill>
            </a:endParaRPr>
          </a:p>
        </p:txBody>
      </p:sp>
      <p:sp>
        <p:nvSpPr>
          <p:cNvPr id="47108" name="Rectangle 4"/>
          <p:cNvSpPr>
            <a:spLocks noChangeArrowheads="1"/>
          </p:cNvSpPr>
          <p:nvPr/>
        </p:nvSpPr>
        <p:spPr bwMode="auto">
          <a:xfrm>
            <a:off x="0" y="620688"/>
            <a:ext cx="9144000" cy="6237092"/>
          </a:xfrm>
          <a:prstGeom prst="rect">
            <a:avLst/>
          </a:prstGeom>
          <a:noFill/>
          <a:ln w="9525">
            <a:noFill/>
            <a:miter lim="800000"/>
            <a:headEnd/>
            <a:tailEnd/>
          </a:ln>
        </p:spPr>
        <p:txBody>
          <a:bodyPr wrap="square">
            <a:spAutoFit/>
          </a:bodyPr>
          <a:lstStyle/>
          <a:p>
            <a:pPr eaLnBrk="1" hangingPunct="1">
              <a:lnSpc>
                <a:spcPct val="90000"/>
              </a:lnSpc>
            </a:pPr>
            <a:r>
              <a:rPr lang="lv-LV" sz="2800" dirty="0" smtClean="0"/>
              <a:t>“</a:t>
            </a:r>
            <a:r>
              <a:rPr lang="lv-LV" sz="2800" b="1" i="1" dirty="0"/>
              <a:t>Vai tad tiešām </a:t>
            </a:r>
            <a:r>
              <a:rPr lang="lv-LV" sz="2800" i="1" dirty="0"/>
              <a:t>Dievs ir teicis: neēdiet ne no viena koka dārzā?...</a:t>
            </a:r>
            <a:r>
              <a:rPr lang="lv-LV" sz="2800" dirty="0"/>
              <a:t> </a:t>
            </a:r>
            <a:r>
              <a:rPr lang="lv-LV" sz="2800" i="1" dirty="0"/>
              <a:t>Jūs </a:t>
            </a:r>
            <a:r>
              <a:rPr lang="lv-LV" sz="2800" b="1" i="1" dirty="0"/>
              <a:t>mirt nemirsit</a:t>
            </a:r>
            <a:r>
              <a:rPr lang="lv-LV" sz="2800" i="1" dirty="0"/>
              <a:t>,  bet Dievs zina, ka tanī dienā, kad jūs no tā ēdīsit, jūsu acis atvērsies un jūs </a:t>
            </a:r>
            <a:r>
              <a:rPr lang="lv-LV" sz="2800" b="1" i="1" dirty="0"/>
              <a:t>būsit kā Dievs</a:t>
            </a:r>
            <a:r>
              <a:rPr lang="lv-LV" sz="2800" i="1" dirty="0"/>
              <a:t>, zinādami labu un ļaunu?” </a:t>
            </a:r>
            <a:r>
              <a:rPr lang="lv-LV" sz="2400" dirty="0"/>
              <a:t>(1.Moz.3:1,4-5</a:t>
            </a:r>
            <a:r>
              <a:rPr lang="lv-LV" sz="2400" dirty="0" smtClean="0"/>
              <a:t>)</a:t>
            </a:r>
            <a:endParaRPr lang="lv-LV" sz="2800" dirty="0" smtClean="0"/>
          </a:p>
          <a:p>
            <a:pPr eaLnBrk="1" hangingPunct="1">
              <a:lnSpc>
                <a:spcPct val="90000"/>
              </a:lnSpc>
              <a:buFont typeface="Arial" pitchFamily="34" charset="0"/>
              <a:buChar char="•"/>
            </a:pPr>
            <a:endParaRPr lang="lv-LV" sz="1400" b="1" dirty="0" smtClean="0">
              <a:solidFill>
                <a:srgbClr val="F8F204"/>
              </a:solidFill>
              <a:latin typeface="+mj-lt"/>
              <a:ea typeface="+mj-ea"/>
              <a:cs typeface="+mj-cs"/>
            </a:endParaRPr>
          </a:p>
          <a:p>
            <a:pPr eaLnBrk="1" hangingPunct="1">
              <a:lnSpc>
                <a:spcPct val="150000"/>
              </a:lnSpc>
              <a:buFont typeface="Arial" pitchFamily="34" charset="0"/>
              <a:buChar char="•"/>
            </a:pPr>
            <a:r>
              <a:rPr lang="lv-LV" sz="3200" b="1" dirty="0" smtClean="0">
                <a:solidFill>
                  <a:srgbClr val="F8F204"/>
                </a:solidFill>
                <a:latin typeface="+mj-lt"/>
                <a:ea typeface="+mj-ea"/>
                <a:cs typeface="+mj-cs"/>
              </a:rPr>
              <a:t>Velna stratēģija arī šodien:</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Sēt šaubas</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Melot</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Kārdināt</a:t>
            </a:r>
          </a:p>
          <a:p>
            <a:pPr marL="514350" indent="-514350" eaLnBrk="1" hangingPunct="1">
              <a:lnSpc>
                <a:spcPct val="150000"/>
              </a:lnSpc>
            </a:pPr>
            <a:r>
              <a:rPr lang="lv-LV" sz="3200" b="1" dirty="0" smtClean="0">
                <a:solidFill>
                  <a:srgbClr val="F8F204"/>
                </a:solidFill>
                <a:latin typeface="+mj-lt"/>
                <a:ea typeface="+mj-ea"/>
                <a:cs typeface="+mj-cs"/>
              </a:rPr>
              <a:t>Vai tu spētu izturēt šo kārdinājumu viņu vietā?</a:t>
            </a:r>
            <a:endParaRPr lang="lv-LV" sz="3200" b="1" dirty="0">
              <a:solidFill>
                <a:srgbClr val="F8F204"/>
              </a:solidFill>
              <a:latin typeface="+mj-lt"/>
              <a:ea typeface="+mj-ea"/>
              <a:cs typeface="+mj-cs"/>
            </a:endParaRPr>
          </a:p>
          <a:p>
            <a:pPr eaLnBrk="1" hangingPunct="1">
              <a:lnSpc>
                <a:spcPct val="90000"/>
              </a:lnSpc>
            </a:pPr>
            <a:endParaRPr lang="lv-LV" sz="1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diamond(in)">
                                      <p:cBhvr>
                                        <p:cTn id="11" dur="2000"/>
                                        <p:tgtEl>
                                          <p:spTgt spid="4710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7108">
                                            <p:txEl>
                                              <p:pRg st="0" end="0"/>
                                            </p:txEl>
                                          </p:spTgt>
                                        </p:tgtEl>
                                        <p:attrNameLst>
                                          <p:attrName>style.visibility</p:attrName>
                                        </p:attrNameLst>
                                      </p:cBhvr>
                                      <p:to>
                                        <p:strVal val="visible"/>
                                      </p:to>
                                    </p:set>
                                    <p:anim calcmode="lin" valueType="num">
                                      <p:cBhvr additive="base">
                                        <p:cTn id="15"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7108">
                                            <p:txEl>
                                              <p:pRg st="2" end="2"/>
                                            </p:txEl>
                                          </p:spTgt>
                                        </p:tgtEl>
                                        <p:attrNameLst>
                                          <p:attrName>style.visibility</p:attrName>
                                        </p:attrNameLst>
                                      </p:cBhvr>
                                      <p:to>
                                        <p:strVal val="visible"/>
                                      </p:to>
                                    </p:set>
                                    <p:anim calcmode="lin" valueType="num">
                                      <p:cBhvr additive="base">
                                        <p:cTn id="20" dur="500" fill="hold"/>
                                        <p:tgtEl>
                                          <p:spTgt spid="4710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7108">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7108">
                                            <p:txEl>
                                              <p:pRg st="3" end="3"/>
                                            </p:txEl>
                                          </p:spTgt>
                                        </p:tgtEl>
                                        <p:attrNameLst>
                                          <p:attrName>style.visibility</p:attrName>
                                        </p:attrNameLst>
                                      </p:cBhvr>
                                      <p:to>
                                        <p:strVal val="visible"/>
                                      </p:to>
                                    </p:set>
                                    <p:anim calcmode="lin" valueType="num">
                                      <p:cBhvr additive="base">
                                        <p:cTn id="25" dur="500" fill="hold"/>
                                        <p:tgtEl>
                                          <p:spTgt spid="4710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8">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7108">
                                            <p:txEl>
                                              <p:pRg st="4" end="4"/>
                                            </p:txEl>
                                          </p:spTgt>
                                        </p:tgtEl>
                                        <p:attrNameLst>
                                          <p:attrName>style.visibility</p:attrName>
                                        </p:attrNameLst>
                                      </p:cBhvr>
                                      <p:to>
                                        <p:strVal val="visible"/>
                                      </p:to>
                                    </p:set>
                                    <p:anim calcmode="lin" valueType="num">
                                      <p:cBhvr additive="base">
                                        <p:cTn id="30" dur="500" fill="hold"/>
                                        <p:tgtEl>
                                          <p:spTgt spid="47108">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7108">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7108">
                                            <p:txEl>
                                              <p:pRg st="5" end="5"/>
                                            </p:txEl>
                                          </p:spTgt>
                                        </p:tgtEl>
                                        <p:attrNameLst>
                                          <p:attrName>style.visibility</p:attrName>
                                        </p:attrNameLst>
                                      </p:cBhvr>
                                      <p:to>
                                        <p:strVal val="visible"/>
                                      </p:to>
                                    </p:set>
                                    <p:anim calcmode="lin" valueType="num">
                                      <p:cBhvr additive="base">
                                        <p:cTn id="35" dur="500" fill="hold"/>
                                        <p:tgtEl>
                                          <p:spTgt spid="4710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7108">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7108">
                                            <p:txEl>
                                              <p:pRg st="6" end="6"/>
                                            </p:txEl>
                                          </p:spTgt>
                                        </p:tgtEl>
                                        <p:attrNameLst>
                                          <p:attrName>style.visibility</p:attrName>
                                        </p:attrNameLst>
                                      </p:cBhvr>
                                      <p:to>
                                        <p:strVal val="visible"/>
                                      </p:to>
                                    </p:set>
                                    <p:anim calcmode="lin" valueType="num">
                                      <p:cBhvr additive="base">
                                        <p:cTn id="40" dur="500" fill="hold"/>
                                        <p:tgtEl>
                                          <p:spTgt spid="47108">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710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8</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Cilvēks krita grēkā!</a:t>
            </a:r>
            <a:endParaRPr lang="en-US" b="1" dirty="0" smtClean="0">
              <a:solidFill>
                <a:srgbClr val="F8F204"/>
              </a:solidFill>
            </a:endParaRPr>
          </a:p>
        </p:txBody>
      </p:sp>
      <p:sp>
        <p:nvSpPr>
          <p:cNvPr id="47108" name="Rectangle 4"/>
          <p:cNvSpPr>
            <a:spLocks noChangeArrowheads="1"/>
          </p:cNvSpPr>
          <p:nvPr/>
        </p:nvSpPr>
        <p:spPr bwMode="auto">
          <a:xfrm>
            <a:off x="0" y="476672"/>
            <a:ext cx="9144000" cy="1968231"/>
          </a:xfrm>
          <a:prstGeom prst="rect">
            <a:avLst/>
          </a:prstGeom>
          <a:noFill/>
          <a:ln w="9525">
            <a:noFill/>
            <a:miter lim="800000"/>
            <a:headEnd/>
            <a:tailEnd/>
          </a:ln>
        </p:spPr>
        <p:txBody>
          <a:bodyPr wrap="square">
            <a:spAutoFit/>
          </a:bodyPr>
          <a:lstStyle/>
          <a:p>
            <a:pPr eaLnBrk="1" hangingPunct="1">
              <a:lnSpc>
                <a:spcPct val="90000"/>
              </a:lnSpc>
            </a:pPr>
            <a:endParaRPr lang="lv-LV" sz="1100" dirty="0"/>
          </a:p>
          <a:p>
            <a:r>
              <a:rPr lang="lv-LV" sz="2800" i="1" dirty="0" smtClean="0"/>
              <a:t>“</a:t>
            </a:r>
            <a:r>
              <a:rPr lang="lv-LV" sz="2800" i="1" dirty="0"/>
              <a:t>Un sieva redzēja, ka koks ir </a:t>
            </a:r>
            <a:r>
              <a:rPr lang="lv-LV" sz="2800" b="1" i="1" dirty="0"/>
              <a:t>labs</a:t>
            </a:r>
            <a:r>
              <a:rPr lang="lv-LV" sz="2800" i="1" dirty="0"/>
              <a:t>, lai no tā ēstu, un ka tas jo </a:t>
            </a:r>
            <a:r>
              <a:rPr lang="lv-LV" sz="2800" b="1" i="1" dirty="0"/>
              <a:t>tīkams acīm </a:t>
            </a:r>
            <a:r>
              <a:rPr lang="lv-LV" sz="2800" i="1" dirty="0"/>
              <a:t>un iekārojams, ka dara gudru. Un viņa ņēma no tā augļiem un ēda, un deva arī savam vīram, kas bija ar viņu, un viņš ēda.” </a:t>
            </a:r>
            <a:r>
              <a:rPr lang="lv-LV" sz="2800" dirty="0"/>
              <a:t>(1.Moz.3:6)</a:t>
            </a:r>
          </a:p>
        </p:txBody>
      </p:sp>
      <p:pic>
        <p:nvPicPr>
          <p:cNvPr id="1026" name="Picture 2" descr="Opinion | What's So Good About Original Sin? - The New York Times"/>
          <p:cNvPicPr>
            <a:picLocks noChangeAspect="1" noChangeArrowheads="1"/>
          </p:cNvPicPr>
          <p:nvPr/>
        </p:nvPicPr>
        <p:blipFill>
          <a:blip r:embed="rId2" cstate="print"/>
          <a:srcRect/>
          <a:stretch>
            <a:fillRect/>
          </a:stretch>
        </p:blipFill>
        <p:spPr bwMode="auto">
          <a:xfrm>
            <a:off x="683568" y="4293096"/>
            <a:ext cx="7558550" cy="2564904"/>
          </a:xfrm>
          <a:prstGeom prst="rect">
            <a:avLst/>
          </a:prstGeom>
          <a:ln>
            <a:noFill/>
          </a:ln>
          <a:effectLst>
            <a:softEdge rad="112500"/>
          </a:effectLst>
        </p:spPr>
      </p:pic>
      <p:sp>
        <p:nvSpPr>
          <p:cNvPr id="8" name="Rectangle 7"/>
          <p:cNvSpPr/>
          <p:nvPr/>
        </p:nvSpPr>
        <p:spPr>
          <a:xfrm>
            <a:off x="0" y="2384884"/>
            <a:ext cx="9144000" cy="2031325"/>
          </a:xfrm>
          <a:prstGeom prst="rect">
            <a:avLst/>
          </a:prstGeom>
        </p:spPr>
        <p:txBody>
          <a:bodyPr wrap="square">
            <a:spAutoFit/>
          </a:bodyPr>
          <a:lstStyle/>
          <a:p>
            <a:pPr eaLnBrk="1" hangingPunct="1">
              <a:lnSpc>
                <a:spcPct val="90000"/>
              </a:lnSpc>
              <a:buFont typeface="Arial" pitchFamily="34" charset="0"/>
              <a:buChar char="•"/>
            </a:pPr>
            <a:r>
              <a:rPr lang="lv-LV" sz="2800" b="1" dirty="0" smtClean="0">
                <a:solidFill>
                  <a:srgbClr val="F8F204"/>
                </a:solidFill>
              </a:rPr>
              <a:t>Ādamam un Ievai bija izvēle paklausīt vai nu Dievam vai velnam (čūskai).</a:t>
            </a:r>
          </a:p>
          <a:p>
            <a:pPr eaLnBrk="1" hangingPunct="1">
              <a:lnSpc>
                <a:spcPct val="90000"/>
              </a:lnSpc>
              <a:buFont typeface="Arial" pitchFamily="34" charset="0"/>
              <a:buChar char="•"/>
            </a:pPr>
            <a:r>
              <a:rPr lang="lv-LV" sz="2800" b="1" dirty="0" smtClean="0">
                <a:solidFill>
                  <a:srgbClr val="F8F204"/>
                </a:solidFill>
              </a:rPr>
              <a:t>Viņi neizturēja kārdinājumu un paklausīja čūskai.</a:t>
            </a:r>
          </a:p>
          <a:p>
            <a:pPr eaLnBrk="1" hangingPunct="1">
              <a:lnSpc>
                <a:spcPct val="90000"/>
              </a:lnSpc>
              <a:buFont typeface="Arial" pitchFamily="34" charset="0"/>
              <a:buChar char="•"/>
            </a:pPr>
            <a:r>
              <a:rPr lang="lv-LV" sz="2800" b="1" dirty="0" smtClean="0">
                <a:solidFill>
                  <a:srgbClr val="F8F204"/>
                </a:solidFill>
              </a:rPr>
              <a:t>Izklausās ļoti pazīstami </a:t>
            </a:r>
            <a:r>
              <a:rPr lang="lv-LV" sz="2800" b="1" dirty="0" smtClean="0">
                <a:solidFill>
                  <a:srgbClr val="F8F204"/>
                </a:solidFill>
                <a:sym typeface="Wingdings" pitchFamily="2" charset="2"/>
              </a:rPr>
              <a:t> kas ir vienā, tas ir visos. Viņos mēs atpazīstam to, kas ir mūsos visos</a:t>
            </a:r>
            <a:endParaRPr lang="lv-LV" sz="2800" b="1" dirty="0" smtClean="0">
              <a:solidFill>
                <a:srgbClr val="F8F204"/>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anim calcmode="lin" valueType="num">
                                      <p:cBhvr additive="base">
                                        <p:cTn id="11"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additive="base">
                                        <p:cTn id="16" dur="500" fill="hold"/>
                                        <p:tgtEl>
                                          <p:spTgt spid="1026"/>
                                        </p:tgtEl>
                                        <p:attrNameLst>
                                          <p:attrName>ppt_x</p:attrName>
                                        </p:attrNameLst>
                                      </p:cBhvr>
                                      <p:tavLst>
                                        <p:tav tm="0">
                                          <p:val>
                                            <p:strVal val="#ppt_x"/>
                                          </p:val>
                                        </p:tav>
                                        <p:tav tm="100000">
                                          <p:val>
                                            <p:strVal val="#ppt_x"/>
                                          </p:val>
                                        </p:tav>
                                      </p:tavLst>
                                    </p:anim>
                                    <p:anim calcmode="lin" valueType="num">
                                      <p:cBhvr additive="base">
                                        <p:cTn id="17" dur="500" fill="hold"/>
                                        <p:tgtEl>
                                          <p:spTgt spid="102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 calcmode="lin" valueType="num">
                                      <p:cBhvr additive="base">
                                        <p:cTn id="2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0" y="0"/>
            <a:ext cx="9144000" cy="785813"/>
          </a:xfrm>
        </p:spPr>
        <p:txBody>
          <a:bodyPr/>
          <a:lstStyle/>
          <a:p>
            <a:pPr eaLnBrk="1" hangingPunct="1">
              <a:defRPr/>
            </a:pPr>
            <a:r>
              <a:rPr lang="lv-LV" b="1" dirty="0" smtClean="0">
                <a:solidFill>
                  <a:srgbClr val="FFFF00"/>
                </a:solidFill>
              </a:rPr>
              <a:t>Kas ir Grēks?</a:t>
            </a:r>
          </a:p>
        </p:txBody>
      </p:sp>
      <p:sp>
        <p:nvSpPr>
          <p:cNvPr id="5123" name="Rectangle 3"/>
          <p:cNvSpPr>
            <a:spLocks noGrp="1" noChangeArrowheads="1"/>
          </p:cNvSpPr>
          <p:nvPr>
            <p:ph type="body" idx="4294967295"/>
          </p:nvPr>
        </p:nvSpPr>
        <p:spPr>
          <a:xfrm>
            <a:off x="0" y="642938"/>
            <a:ext cx="7200900" cy="6215062"/>
          </a:xfrm>
        </p:spPr>
        <p:txBody>
          <a:bodyPr/>
          <a:lstStyle/>
          <a:p>
            <a:pPr marL="0" indent="0">
              <a:lnSpc>
                <a:spcPct val="150000"/>
              </a:lnSpc>
              <a:defRPr/>
            </a:pPr>
            <a:r>
              <a:rPr lang="lv-LV" sz="3600" dirty="0" smtClean="0"/>
              <a:t>Grēks ir </a:t>
            </a:r>
            <a:r>
              <a:rPr lang="lv-LV" sz="3600" b="1" dirty="0" smtClean="0">
                <a:solidFill>
                  <a:srgbClr val="FFFF00"/>
                </a:solidFill>
              </a:rPr>
              <a:t>nepaklausība Dievam</a:t>
            </a:r>
          </a:p>
          <a:p>
            <a:pPr marL="0" indent="0">
              <a:lnSpc>
                <a:spcPct val="150000"/>
              </a:lnSpc>
              <a:defRPr/>
            </a:pPr>
            <a:r>
              <a:rPr lang="lv-LV" sz="3600" dirty="0" smtClean="0"/>
              <a:t>Grēks ir </a:t>
            </a:r>
            <a:r>
              <a:rPr lang="lv-LV" sz="3600" b="1" dirty="0" smtClean="0">
                <a:solidFill>
                  <a:srgbClr val="FFFF00"/>
                </a:solidFill>
              </a:rPr>
              <a:t>baušļu pārkāpums</a:t>
            </a:r>
          </a:p>
          <a:p>
            <a:pPr marL="0" indent="0">
              <a:lnSpc>
                <a:spcPct val="90000"/>
              </a:lnSpc>
              <a:defRPr/>
            </a:pPr>
            <a:r>
              <a:rPr lang="lv-LV" sz="2800" b="1" dirty="0" smtClean="0">
                <a:solidFill>
                  <a:srgbClr val="F8F204"/>
                </a:solidFill>
                <a:effectLst/>
              </a:rPr>
              <a:t>Atbildību </a:t>
            </a:r>
            <a:r>
              <a:rPr lang="lv-LV" sz="2800" b="1" dirty="0" smtClean="0">
                <a:solidFill>
                  <a:srgbClr val="F8F204"/>
                </a:solidFill>
                <a:effectLst/>
              </a:rPr>
              <a:t>par izdarītajiem grēkiem</a:t>
            </a:r>
            <a:r>
              <a:rPr lang="lv-LV" sz="2800" dirty="0" smtClean="0">
                <a:effectLst/>
              </a:rPr>
              <a:t> Dievs prasa no </a:t>
            </a:r>
            <a:r>
              <a:rPr lang="lv-LV" sz="2800" dirty="0" smtClean="0">
                <a:effectLst/>
              </a:rPr>
              <a:t>mums</a:t>
            </a:r>
          </a:p>
          <a:p>
            <a:pPr marL="0" indent="0">
              <a:lnSpc>
                <a:spcPct val="90000"/>
              </a:lnSpc>
              <a:defRPr/>
            </a:pPr>
            <a:r>
              <a:rPr lang="lv-LV" sz="2800" b="1" dirty="0" smtClean="0">
                <a:solidFill>
                  <a:srgbClr val="F8F204"/>
                </a:solidFill>
                <a:effectLst/>
              </a:rPr>
              <a:t>Pret grēkiem ir nepieciešams cīnīties</a:t>
            </a:r>
            <a:r>
              <a:rPr lang="lv-LV" sz="2800" dirty="0" smtClean="0">
                <a:solidFill>
                  <a:srgbClr val="F8F204"/>
                </a:solidFill>
                <a:effectLst/>
              </a:rPr>
              <a:t> </a:t>
            </a:r>
            <a:r>
              <a:rPr lang="lv-LV" sz="2800" dirty="0" smtClean="0">
                <a:effectLst/>
              </a:rPr>
              <a:t>un to ir iespējams izdarīt </a:t>
            </a:r>
            <a:r>
              <a:rPr lang="lv-LV" sz="2800" b="1" dirty="0" smtClean="0">
                <a:solidFill>
                  <a:srgbClr val="F8F204"/>
                </a:solidFill>
                <a:effectLst/>
              </a:rPr>
              <a:t>ar Dieva palīdzību</a:t>
            </a:r>
            <a:r>
              <a:rPr lang="lv-LV" sz="2800" dirty="0" smtClean="0">
                <a:effectLst/>
              </a:rPr>
              <a:t>, jo vieni paši mēs to nespējam</a:t>
            </a:r>
            <a:endParaRPr lang="lv-LV" sz="2800" dirty="0" smtClean="0"/>
          </a:p>
        </p:txBody>
      </p:sp>
      <p:pic>
        <p:nvPicPr>
          <p:cNvPr id="33794" name="Picture 2"/>
          <p:cNvPicPr>
            <a:picLocks noChangeAspect="1" noChangeArrowheads="1"/>
          </p:cNvPicPr>
          <p:nvPr/>
        </p:nvPicPr>
        <p:blipFill>
          <a:blip r:embed="rId2" cstate="print">
            <a:clrChange>
              <a:clrFrom>
                <a:srgbClr val="BFBF7F"/>
              </a:clrFrom>
              <a:clrTo>
                <a:srgbClr val="BFBF7F">
                  <a:alpha val="0"/>
                </a:srgbClr>
              </a:clrTo>
            </a:clrChange>
          </a:blip>
          <a:srcRect/>
          <a:stretch>
            <a:fillRect/>
          </a:stretch>
        </p:blipFill>
        <p:spPr bwMode="auto">
          <a:xfrm>
            <a:off x="1403648" y="4590006"/>
            <a:ext cx="3636404" cy="4599634"/>
          </a:xfrm>
          <a:prstGeom prst="rect">
            <a:avLst/>
          </a:prstGeom>
          <a:noFill/>
          <a:ln w="9525">
            <a:noFill/>
            <a:miter lim="800000"/>
            <a:headEnd/>
            <a:tailEnd/>
          </a:ln>
        </p:spPr>
      </p:pic>
      <p:pic>
        <p:nvPicPr>
          <p:cNvPr id="29698" name="Picture 2"/>
          <p:cNvPicPr>
            <a:picLocks noChangeAspect="1" noChangeArrowheads="1"/>
          </p:cNvPicPr>
          <p:nvPr/>
        </p:nvPicPr>
        <p:blipFill>
          <a:blip r:embed="rId3" cstate="print"/>
          <a:srcRect r="32866"/>
          <a:stretch>
            <a:fillRect/>
          </a:stretch>
        </p:blipFill>
        <p:spPr bwMode="auto">
          <a:xfrm>
            <a:off x="6948264" y="1880828"/>
            <a:ext cx="2195736" cy="3384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3">
                                            <p:txEl>
                                              <p:pRg st="0" end="0"/>
                                            </p:txEl>
                                          </p:spTgt>
                                        </p:tgtEl>
                                        <p:attrNameLst>
                                          <p:attrName>style.visibility</p:attrName>
                                        </p:attrNameLst>
                                      </p:cBhvr>
                                      <p:to>
                                        <p:strVal val="visible"/>
                                      </p:to>
                                    </p:set>
                                    <p:anim calcmode="lin" valueType="num">
                                      <p:cBhvr additive="base">
                                        <p:cTn id="12"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5123">
                                            <p:txEl>
                                              <p:pRg st="1" end="1"/>
                                            </p:txEl>
                                          </p:spTgt>
                                        </p:tgtEl>
                                        <p:attrNameLst>
                                          <p:attrName>style.visibility</p:attrName>
                                        </p:attrNameLst>
                                      </p:cBhvr>
                                      <p:to>
                                        <p:strVal val="visible"/>
                                      </p:to>
                                    </p:set>
                                    <p:anim calcmode="lin" valueType="num">
                                      <p:cBhvr additive="base">
                                        <p:cTn id="17"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8" presetClass="entr" presetSubtype="16" fill="hold" nodeType="afterEffect">
                                  <p:stCondLst>
                                    <p:cond delay="0"/>
                                  </p:stCondLst>
                                  <p:childTnLst>
                                    <p:set>
                                      <p:cBhvr>
                                        <p:cTn id="21" dur="1" fill="hold">
                                          <p:stCondLst>
                                            <p:cond delay="0"/>
                                          </p:stCondLst>
                                        </p:cTn>
                                        <p:tgtEl>
                                          <p:spTgt spid="33794"/>
                                        </p:tgtEl>
                                        <p:attrNameLst>
                                          <p:attrName>style.visibility</p:attrName>
                                        </p:attrNameLst>
                                      </p:cBhvr>
                                      <p:to>
                                        <p:strVal val="visible"/>
                                      </p:to>
                                    </p:set>
                                    <p:animEffect transition="in" filter="diamond(in)">
                                      <p:cBhvr>
                                        <p:cTn id="22" dur="2000"/>
                                        <p:tgtEl>
                                          <p:spTgt spid="33794"/>
                                        </p:tgtEl>
                                      </p:cBhvr>
                                    </p:animEffect>
                                  </p:childTnLst>
                                </p:cTn>
                              </p:par>
                            </p:childTnLst>
                          </p:cTn>
                        </p:par>
                        <p:par>
                          <p:cTn id="23" fill="hold">
                            <p:stCondLst>
                              <p:cond delay="3000"/>
                            </p:stCondLst>
                            <p:childTnLst>
                              <p:par>
                                <p:cTn id="24" presetID="2" presetClass="entr" presetSubtype="4" fill="hold" nodeType="afterEffect">
                                  <p:stCondLst>
                                    <p:cond delay="0"/>
                                  </p:stCondLst>
                                  <p:childTnLst>
                                    <p:set>
                                      <p:cBhvr>
                                        <p:cTn id="25" dur="1" fill="hold">
                                          <p:stCondLst>
                                            <p:cond delay="0"/>
                                          </p:stCondLst>
                                        </p:cTn>
                                        <p:tgtEl>
                                          <p:spTgt spid="5123">
                                            <p:txEl>
                                              <p:pRg st="2" end="2"/>
                                            </p:txEl>
                                          </p:spTgt>
                                        </p:tgtEl>
                                        <p:attrNameLst>
                                          <p:attrName>style.visibility</p:attrName>
                                        </p:attrNameLst>
                                      </p:cBhvr>
                                      <p:to>
                                        <p:strVal val="visible"/>
                                      </p:to>
                                    </p:set>
                                    <p:anim calcmode="lin" valueType="num">
                                      <p:cBhvr additive="base">
                                        <p:cTn id="26"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3500"/>
                            </p:stCondLst>
                            <p:childTnLst>
                              <p:par>
                                <p:cTn id="29" presetID="2" presetClass="entr" presetSubtype="4" fill="hold" nodeType="afterEffect">
                                  <p:stCondLst>
                                    <p:cond delay="0"/>
                                  </p:stCondLst>
                                  <p:childTnLst>
                                    <p:set>
                                      <p:cBhvr>
                                        <p:cTn id="30" dur="1" fill="hold">
                                          <p:stCondLst>
                                            <p:cond delay="0"/>
                                          </p:stCondLst>
                                        </p:cTn>
                                        <p:tgtEl>
                                          <p:spTgt spid="5123">
                                            <p:txEl>
                                              <p:pRg st="3" end="3"/>
                                            </p:txEl>
                                          </p:spTgt>
                                        </p:tgtEl>
                                        <p:attrNameLst>
                                          <p:attrName>style.visibility</p:attrName>
                                        </p:attrNameLst>
                                      </p:cBhvr>
                                      <p:to>
                                        <p:strVal val="visible"/>
                                      </p:to>
                                    </p:set>
                                    <p:anim calcmode="lin" valueType="num">
                                      <p:cBhvr additive="base">
                                        <p:cTn id="31"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123">
                                            <p:txEl>
                                              <p:pRg st="3" end="3"/>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9698"/>
                                        </p:tgtEl>
                                        <p:attrNameLst>
                                          <p:attrName>style.visibility</p:attrName>
                                        </p:attrNameLst>
                                      </p:cBhvr>
                                      <p:to>
                                        <p:strVal val="visible"/>
                                      </p:to>
                                    </p:set>
                                    <p:anim calcmode="lin" valueType="num">
                                      <p:cBhvr additive="base">
                                        <p:cTn id="35" dur="500" fill="hold"/>
                                        <p:tgtEl>
                                          <p:spTgt spid="29698"/>
                                        </p:tgtEl>
                                        <p:attrNameLst>
                                          <p:attrName>ppt_x</p:attrName>
                                        </p:attrNameLst>
                                      </p:cBhvr>
                                      <p:tavLst>
                                        <p:tav tm="0">
                                          <p:val>
                                            <p:strVal val="#ppt_x"/>
                                          </p:val>
                                        </p:tav>
                                        <p:tav tm="100000">
                                          <p:val>
                                            <p:strVal val="#ppt_x"/>
                                          </p:val>
                                        </p:tav>
                                      </p:tavLst>
                                    </p:anim>
                                    <p:anim calcmode="lin" valueType="num">
                                      <p:cBhvr additive="base">
                                        <p:cTn id="36"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Balance</Template>
  <TotalTime>7351</TotalTime>
  <Words>1360</Words>
  <Application>Microsoft Office PowerPoint</Application>
  <PresentationFormat>On-screen Show (4:3)</PresentationFormat>
  <Paragraphs>94</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Balance</vt:lpstr>
      <vt:lpstr>  1.Moz.3 Grēkā krišana</vt:lpstr>
      <vt:lpstr>  1.Moz.3 Grēkā krišana</vt:lpstr>
      <vt:lpstr>  1.Moz.3 Grēkā krišana</vt:lpstr>
      <vt:lpstr>  Ievads</vt:lpstr>
      <vt:lpstr>Dievs radīja cilvēku ļoti labu! </vt:lpstr>
      <vt:lpstr>Kāpēc Dievs kaut ko aizliedz? </vt:lpstr>
      <vt:lpstr>Čūska kārdina Ādamu un Ievu</vt:lpstr>
      <vt:lpstr>Cilvēks krita grēkā!</vt:lpstr>
      <vt:lpstr>Kas ir Grēks?</vt:lpstr>
      <vt:lpstr>Sekas: Cilvēks kļuva grēcīgs </vt:lpstr>
      <vt:lpstr>Vainas novelšana</vt:lpstr>
      <vt:lpstr>Grēku koks</vt:lpstr>
      <vt:lpstr>Slide 13</vt:lpstr>
      <vt:lpstr>15 Dievs Tas Kungs sacīja čūskai:  Un Es celšu ienaidu starp tevi un sievu, starp tavu dzimumu un sievas dzimumu. Tas tev sadragās galvu, bet tu viņam iekodīsi papēdī."</vt:lpstr>
      <vt:lpstr>Secinājumi:</vt:lpstr>
      <vt:lpstr>Un Dieva miers, kas ir augstāks par visu saprašanu lai pasargā jūsu sirdis un jūsu domas. Āmen </vt:lpstr>
    </vt:vector>
  </TitlesOfParts>
  <Company>Diakonijas Centrs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Bauslība un Evaņģēlijs</dc:title>
  <dc:creator>Anda</dc:creator>
  <cp:lastModifiedBy>Rob</cp:lastModifiedBy>
  <cp:revision>202</cp:revision>
  <dcterms:created xsi:type="dcterms:W3CDTF">2007-03-01T09:32:14Z</dcterms:created>
  <dcterms:modified xsi:type="dcterms:W3CDTF">2022-08-31T17:27:10Z</dcterms:modified>
</cp:coreProperties>
</file>