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81" r:id="rId3"/>
    <p:sldId id="290" r:id="rId4"/>
    <p:sldId id="261" r:id="rId5"/>
    <p:sldId id="283" r:id="rId6"/>
    <p:sldId id="284" r:id="rId7"/>
    <p:sldId id="285" r:id="rId8"/>
    <p:sldId id="286" r:id="rId9"/>
    <p:sldId id="287" r:id="rId10"/>
    <p:sldId id="279" r:id="rId11"/>
    <p:sldId id="272" r:id="rId12"/>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7570" autoAdjust="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pPr>
              <a:defRPr/>
            </a:pPr>
            <a:fld id="{3EF983FC-C4BF-4F7C-9D40-CF2294EF524F}" type="datetimeFigureOut">
              <a:rPr lang="en-US"/>
              <a:pPr>
                <a:defRPr/>
              </a:pPr>
              <a:t>9/10/2022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pPr>
              <a:defRPr/>
            </a:pPr>
            <a:fld id="{40847E63-47B2-40B9-9C30-AA62598884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F88A96C8-9076-4A47-9D31-6337A4B65B52}"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D871B0C-0EFC-4B36-8A75-4D321E9542C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B47706D-70F8-40F4-ABB2-9C7B9865FA70}"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A4189BE-0D62-4CDF-AFE5-241C9CEC956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FFF828C-7E15-4A8C-9BE2-BD2F22869EB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BDDD839A-A3D7-4503-B53D-AC72DD72B8B4}"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8085B43D-C1AB-42D9-80E6-F1EF001C7F1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92CDF58E-FD3A-4CD7-9959-DD45F665EAF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83682460-2AD7-412F-B40E-27EAED140C8C}"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57C947C7-FE3D-4DC3-9D15-E5912D2C5845}"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3343B13-06BF-4D8D-BA8D-715E9115236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6834BF6-97C3-4284-BD6E-75F354DF03E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49237" y="71414"/>
            <a:ext cx="8894763" cy="1071563"/>
          </a:xfrm>
        </p:spPr>
        <p:txBody>
          <a:bodyPr/>
          <a:lstStyle/>
          <a:p>
            <a:pPr eaLnBrk="1" hangingPunct="1"/>
            <a:r>
              <a:rPr lang="lv-LV" sz="3600" b="1" dirty="0" smtClean="0"/>
              <a:t>Ef.5:22-31, Ef.6:1-4 </a:t>
            </a:r>
            <a:r>
              <a:rPr lang="lv-LV" sz="3600" b="1" dirty="0" smtClean="0"/>
              <a:t>Tēva </a:t>
            </a:r>
            <a:r>
              <a:rPr lang="lv-LV" sz="3600" b="1" dirty="0" smtClean="0"/>
              <a:t>diena</a:t>
            </a:r>
          </a:p>
        </p:txBody>
      </p:sp>
      <p:pic>
        <p:nvPicPr>
          <p:cNvPr id="2051" name="Picture 3" descr="DOVE019"/>
          <p:cNvPicPr>
            <a:picLocks noChangeAspect="1" noChangeArrowheads="1"/>
          </p:cNvPicPr>
          <p:nvPr/>
        </p:nvPicPr>
        <p:blipFill>
          <a:blip r:embed="rId2" cstate="print"/>
          <a:srcRect/>
          <a:stretch>
            <a:fillRect/>
          </a:stretch>
        </p:blipFill>
        <p:spPr bwMode="auto">
          <a:xfrm>
            <a:off x="71438" y="73025"/>
            <a:ext cx="485775" cy="692150"/>
          </a:xfrm>
          <a:prstGeom prst="rect">
            <a:avLst/>
          </a:prstGeom>
          <a:noFill/>
          <a:ln w="9525">
            <a:noFill/>
            <a:miter lim="800000"/>
            <a:headEnd/>
            <a:tailEnd/>
          </a:ln>
        </p:spPr>
      </p:pic>
      <p:sp>
        <p:nvSpPr>
          <p:cNvPr id="2052" name="Text Box 6"/>
          <p:cNvSpPr txBox="1">
            <a:spLocks noChangeArrowheads="1"/>
          </p:cNvSpPr>
          <p:nvPr/>
        </p:nvSpPr>
        <p:spPr bwMode="auto">
          <a:xfrm>
            <a:off x="7429500" y="0"/>
            <a:ext cx="1714500" cy="396875"/>
          </a:xfrm>
          <a:prstGeom prst="rect">
            <a:avLst/>
          </a:prstGeom>
          <a:noFill/>
          <a:ln w="9525">
            <a:noFill/>
            <a:miter lim="800000"/>
            <a:headEnd/>
            <a:tailEnd/>
          </a:ln>
        </p:spPr>
        <p:txBody>
          <a:bodyPr>
            <a:spAutoFit/>
          </a:bodyPr>
          <a:lstStyle/>
          <a:p>
            <a:pPr>
              <a:spcBef>
                <a:spcPct val="50000"/>
              </a:spcBef>
            </a:pPr>
            <a:r>
              <a:rPr lang="lv-LV" sz="2000" dirty="0" smtClean="0"/>
              <a:t>11.sep.2022.</a:t>
            </a:r>
            <a:endParaRPr lang="lv-LV" sz="2000" dirty="0"/>
          </a:p>
        </p:txBody>
      </p:sp>
      <p:sp>
        <p:nvSpPr>
          <p:cNvPr id="2053" name="Rectangle 3"/>
          <p:cNvSpPr>
            <a:spLocks noChangeArrowheads="1"/>
          </p:cNvSpPr>
          <p:nvPr/>
        </p:nvSpPr>
        <p:spPr bwMode="auto">
          <a:xfrm>
            <a:off x="5580063" y="857232"/>
            <a:ext cx="3563937" cy="396875"/>
          </a:xfrm>
          <a:prstGeom prst="rect">
            <a:avLst/>
          </a:prstGeom>
          <a:noFill/>
          <a:ln w="9525">
            <a:noFill/>
            <a:miter lim="800000"/>
            <a:headEnd/>
            <a:tailEnd/>
          </a:ln>
        </p:spPr>
        <p:txBody>
          <a:bodyPr>
            <a:spAutoFit/>
          </a:bodyPr>
          <a:lstStyle/>
          <a:p>
            <a:pPr algn="ctr">
              <a:buFont typeface="Wingdings" pitchFamily="2" charset="2"/>
              <a:buNone/>
            </a:pPr>
            <a:r>
              <a:rPr lang="lv-LV" sz="2000" b="1" dirty="0">
                <a:latin typeface="Verdana" pitchFamily="34" charset="0"/>
              </a:rPr>
              <a:t>māc. Roberts Otomers</a:t>
            </a:r>
          </a:p>
        </p:txBody>
      </p:sp>
      <p:sp>
        <p:nvSpPr>
          <p:cNvPr id="2054" name="Slide Number Placeholder 5"/>
          <p:cNvSpPr>
            <a:spLocks noGrp="1"/>
          </p:cNvSpPr>
          <p:nvPr>
            <p:ph type="sldNum" sz="quarter" idx="12"/>
          </p:nvPr>
        </p:nvSpPr>
        <p:spPr>
          <a:noFill/>
        </p:spPr>
        <p:txBody>
          <a:bodyPr/>
          <a:lstStyle/>
          <a:p>
            <a:fld id="{09B85932-CD11-4957-B062-D30D0B383F5F}" type="slidenum">
              <a:rPr lang="lv-LV" smtClean="0"/>
              <a:pPr/>
              <a:t>1</a:t>
            </a:fld>
            <a:endParaRPr lang="lv-LV" smtClean="0"/>
          </a:p>
        </p:txBody>
      </p:sp>
      <p:pic>
        <p:nvPicPr>
          <p:cNvPr id="7" name="Picture 8" descr="http://www.sieviesuklubs.lv/content/uploads/1290278140-3945.jpg"/>
          <p:cNvPicPr>
            <a:picLocks noChangeAspect="1" noChangeArrowheads="1"/>
          </p:cNvPicPr>
          <p:nvPr/>
        </p:nvPicPr>
        <p:blipFill>
          <a:blip r:embed="rId3" cstate="print"/>
          <a:srcRect/>
          <a:stretch>
            <a:fillRect/>
          </a:stretch>
        </p:blipFill>
        <p:spPr bwMode="auto">
          <a:xfrm>
            <a:off x="500034" y="1214422"/>
            <a:ext cx="8215370" cy="54407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b="1" smtClean="0">
                <a:solidFill>
                  <a:schemeClr val="tx1"/>
                </a:solidFill>
              </a:rPr>
              <a:t>Kopsavilkums</a:t>
            </a:r>
          </a:p>
        </p:txBody>
      </p:sp>
      <p:sp>
        <p:nvSpPr>
          <p:cNvPr id="7" name="Rectangle 6"/>
          <p:cNvSpPr>
            <a:spLocks noChangeArrowheads="1"/>
          </p:cNvSpPr>
          <p:nvPr/>
        </p:nvSpPr>
        <p:spPr bwMode="auto">
          <a:xfrm>
            <a:off x="0" y="804708"/>
            <a:ext cx="6000760" cy="6124754"/>
          </a:xfrm>
          <a:prstGeom prst="rect">
            <a:avLst/>
          </a:prstGeom>
          <a:noFill/>
          <a:ln w="9525">
            <a:noFill/>
            <a:miter lim="800000"/>
            <a:headEnd/>
            <a:tailEnd/>
          </a:ln>
        </p:spPr>
        <p:txBody>
          <a:bodyPr wrap="square">
            <a:spAutoFit/>
          </a:bodyPr>
          <a:lstStyle/>
          <a:p>
            <a:pPr>
              <a:buFontTx/>
              <a:buChar char="•"/>
            </a:pPr>
            <a:r>
              <a:rPr lang="lv-LV" sz="2800" b="1" dirty="0" smtClean="0"/>
              <a:t>Ģimene</a:t>
            </a:r>
            <a:r>
              <a:rPr lang="lv-LV" sz="2800" dirty="0" smtClean="0"/>
              <a:t> Dievam ir </a:t>
            </a:r>
            <a:r>
              <a:rPr lang="lv-LV" sz="2800" b="1" dirty="0" smtClean="0"/>
              <a:t>ļoti svarīga</a:t>
            </a:r>
            <a:r>
              <a:rPr lang="lv-LV" sz="2800" dirty="0" smtClean="0"/>
              <a:t>!</a:t>
            </a:r>
          </a:p>
          <a:p>
            <a:pPr>
              <a:buFontTx/>
              <a:buChar char="•"/>
            </a:pPr>
            <a:r>
              <a:rPr lang="lv-LV" sz="2800" b="1" dirty="0" smtClean="0"/>
              <a:t>Svētīga laulība </a:t>
            </a:r>
            <a:r>
              <a:rPr lang="lv-LV" sz="2800" dirty="0" smtClean="0"/>
              <a:t>ir </a:t>
            </a:r>
            <a:r>
              <a:rPr lang="lv-LV" sz="2800" b="1" dirty="0" smtClean="0"/>
              <a:t>labākais</a:t>
            </a:r>
            <a:r>
              <a:rPr lang="lv-LV" sz="2800" dirty="0" smtClean="0"/>
              <a:t> jebkuras </a:t>
            </a:r>
            <a:r>
              <a:rPr lang="lv-LV" sz="2800" b="1" dirty="0" smtClean="0"/>
              <a:t>ģimenes iesākums</a:t>
            </a:r>
            <a:r>
              <a:rPr lang="lv-LV" sz="2800" dirty="0" smtClean="0"/>
              <a:t>!</a:t>
            </a:r>
          </a:p>
          <a:p>
            <a:pPr>
              <a:buFontTx/>
              <a:buChar char="•"/>
            </a:pPr>
            <a:r>
              <a:rPr lang="lv-LV" sz="2800" b="1" dirty="0" smtClean="0"/>
              <a:t>Vīrs</a:t>
            </a:r>
            <a:r>
              <a:rPr lang="lv-LV" sz="2800" dirty="0" smtClean="0"/>
              <a:t>, kas </a:t>
            </a:r>
            <a:r>
              <a:rPr lang="lv-LV" sz="2800" b="1" dirty="0" smtClean="0"/>
              <a:t>pašaizliedzīgi mīl </a:t>
            </a:r>
            <a:r>
              <a:rPr lang="lv-LV" sz="2800" dirty="0" smtClean="0"/>
              <a:t>savu </a:t>
            </a:r>
            <a:r>
              <a:rPr lang="lv-LV" sz="2800" b="1" dirty="0" smtClean="0"/>
              <a:t>sievu</a:t>
            </a:r>
            <a:r>
              <a:rPr lang="lv-LV" sz="2800" dirty="0" smtClean="0"/>
              <a:t> un </a:t>
            </a:r>
            <a:r>
              <a:rPr lang="lv-LV" sz="2800" b="1" dirty="0" smtClean="0"/>
              <a:t>sieva</a:t>
            </a:r>
            <a:r>
              <a:rPr lang="lv-LV" sz="2800" dirty="0" smtClean="0"/>
              <a:t>, kas </a:t>
            </a:r>
            <a:r>
              <a:rPr lang="lv-LV" sz="2800" b="1" dirty="0" smtClean="0"/>
              <a:t>pakļaujas</a:t>
            </a:r>
            <a:r>
              <a:rPr lang="lv-LV" sz="2800" dirty="0" smtClean="0"/>
              <a:t> </a:t>
            </a:r>
            <a:r>
              <a:rPr lang="lv-LV" sz="2800" b="1" dirty="0" smtClean="0"/>
              <a:t>vīram</a:t>
            </a:r>
            <a:r>
              <a:rPr lang="lv-LV" sz="2800" dirty="0" smtClean="0"/>
              <a:t>!</a:t>
            </a:r>
          </a:p>
          <a:p>
            <a:pPr>
              <a:buFontTx/>
              <a:buChar char="•"/>
            </a:pPr>
            <a:r>
              <a:rPr lang="lv-LV" sz="2800" b="1" dirty="0" smtClean="0"/>
              <a:t>Velns</a:t>
            </a:r>
            <a:r>
              <a:rPr lang="lv-LV" sz="2800" dirty="0" smtClean="0"/>
              <a:t> pastāvīgi </a:t>
            </a:r>
            <a:r>
              <a:rPr lang="lv-LV" sz="2800" b="1" dirty="0" smtClean="0"/>
              <a:t>laulībai uzbrūk</a:t>
            </a:r>
            <a:r>
              <a:rPr lang="lv-LV" sz="2800" dirty="0" smtClean="0"/>
              <a:t>, jo viņš zina, ja viņš to </a:t>
            </a:r>
            <a:r>
              <a:rPr lang="lv-LV" sz="2800" b="1" dirty="0" smtClean="0"/>
              <a:t>izjauks</a:t>
            </a:r>
            <a:r>
              <a:rPr lang="lv-LV" sz="2800" dirty="0" smtClean="0"/>
              <a:t>, </a:t>
            </a:r>
            <a:r>
              <a:rPr lang="lv-LV" sz="2800" b="1" dirty="0" smtClean="0"/>
              <a:t>nelaimīgi</a:t>
            </a:r>
            <a:r>
              <a:rPr lang="lv-LV" sz="2800" dirty="0" smtClean="0"/>
              <a:t> būs </a:t>
            </a:r>
            <a:r>
              <a:rPr lang="lv-LV" sz="2800" b="1" dirty="0" smtClean="0"/>
              <a:t>ne tikai 1 cilvēks</a:t>
            </a:r>
            <a:r>
              <a:rPr lang="lv-LV" sz="2800" dirty="0" smtClean="0"/>
              <a:t>, bet </a:t>
            </a:r>
            <a:r>
              <a:rPr lang="lv-LV" sz="2800" b="1" dirty="0" smtClean="0"/>
              <a:t>visa ģimene</a:t>
            </a:r>
            <a:r>
              <a:rPr lang="lv-LV" sz="2800" dirty="0" smtClean="0"/>
              <a:t>!</a:t>
            </a:r>
            <a:endParaRPr lang="lv-LV" sz="2800" dirty="0"/>
          </a:p>
          <a:p>
            <a:pPr>
              <a:buFontTx/>
              <a:buChar char="•"/>
            </a:pPr>
            <a:r>
              <a:rPr lang="lv-LV" sz="2800" b="1" dirty="0" smtClean="0"/>
              <a:t>Bērniem jāmāca godāt vecāki</a:t>
            </a:r>
            <a:r>
              <a:rPr lang="lv-LV" sz="2800" dirty="0" smtClean="0"/>
              <a:t>!</a:t>
            </a:r>
          </a:p>
          <a:p>
            <a:pPr>
              <a:buFontTx/>
              <a:buChar char="•"/>
            </a:pPr>
            <a:r>
              <a:rPr lang="lv-LV" sz="2800" b="1" dirty="0" smtClean="0"/>
              <a:t>Vecākiem</a:t>
            </a:r>
            <a:r>
              <a:rPr lang="lv-LV" sz="2800" dirty="0" smtClean="0"/>
              <a:t> </a:t>
            </a:r>
            <a:r>
              <a:rPr lang="lv-LV" sz="2800" b="1" dirty="0" smtClean="0"/>
              <a:t>jāved</a:t>
            </a:r>
            <a:r>
              <a:rPr lang="lv-LV" sz="2800" dirty="0" smtClean="0"/>
              <a:t> savi </a:t>
            </a:r>
            <a:r>
              <a:rPr lang="lv-LV" sz="2800" b="1" dirty="0" smtClean="0"/>
              <a:t>bērni</a:t>
            </a:r>
            <a:r>
              <a:rPr lang="lv-LV" sz="2800" dirty="0" smtClean="0"/>
              <a:t> pie </a:t>
            </a:r>
            <a:r>
              <a:rPr lang="lv-LV" sz="2800" b="1" dirty="0" smtClean="0"/>
              <a:t>Dieva</a:t>
            </a:r>
            <a:r>
              <a:rPr lang="lv-LV" sz="2800" dirty="0" smtClean="0"/>
              <a:t>, jo </a:t>
            </a:r>
            <a:r>
              <a:rPr lang="lv-LV" sz="2800" b="1" dirty="0" smtClean="0"/>
              <a:t>TIKAI</a:t>
            </a:r>
            <a:r>
              <a:rPr lang="lv-LV" sz="2800" dirty="0" smtClean="0"/>
              <a:t> </a:t>
            </a:r>
            <a:r>
              <a:rPr lang="lv-LV" sz="2800" b="1" dirty="0" smtClean="0"/>
              <a:t>ar Dievu bērni</a:t>
            </a:r>
            <a:r>
              <a:rPr lang="lv-LV" sz="2800" dirty="0" smtClean="0"/>
              <a:t> var </a:t>
            </a:r>
            <a:r>
              <a:rPr lang="lv-LV" sz="2800" b="1" dirty="0" smtClean="0"/>
              <a:t>izaugt patiesi laimīgi</a:t>
            </a:r>
            <a:r>
              <a:rPr lang="lv-LV" sz="2800" dirty="0" smtClean="0"/>
              <a:t>! </a:t>
            </a:r>
            <a:r>
              <a:rPr lang="lv-LV" sz="2800" dirty="0"/>
              <a:t>Āmen</a:t>
            </a:r>
          </a:p>
        </p:txBody>
      </p:sp>
      <p:sp>
        <p:nvSpPr>
          <p:cNvPr id="9220" name="Slide Number Placeholder 3"/>
          <p:cNvSpPr>
            <a:spLocks noGrp="1"/>
          </p:cNvSpPr>
          <p:nvPr>
            <p:ph type="sldNum" sz="quarter" idx="12"/>
          </p:nvPr>
        </p:nvSpPr>
        <p:spPr>
          <a:noFill/>
        </p:spPr>
        <p:txBody>
          <a:bodyPr/>
          <a:lstStyle/>
          <a:p>
            <a:fld id="{F77B8CB4-B3CC-4BE6-911F-03045F64076D}" type="slidenum">
              <a:rPr lang="lv-LV" smtClean="0"/>
              <a:pPr/>
              <a:t>10</a:t>
            </a:fld>
            <a:endParaRPr lang="lv-LV" dirty="0" smtClean="0"/>
          </a:p>
        </p:txBody>
      </p:sp>
      <p:pic>
        <p:nvPicPr>
          <p:cNvPr id="5" name="Picture 2" descr="http://stonybrookfellowship.com/wordpress/wp-content/uploads/2012/05/Family-Worship-Background1-1024x768.jpg"/>
          <p:cNvPicPr>
            <a:picLocks noChangeAspect="1" noChangeArrowheads="1"/>
          </p:cNvPicPr>
          <p:nvPr/>
        </p:nvPicPr>
        <p:blipFill>
          <a:blip r:embed="rId2" cstate="print"/>
          <a:srcRect l="27349" r="24263"/>
          <a:stretch>
            <a:fillRect/>
          </a:stretch>
        </p:blipFill>
        <p:spPr bwMode="auto">
          <a:xfrm>
            <a:off x="5857884" y="855184"/>
            <a:ext cx="3286116" cy="57170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additive="base">
                                        <p:cTn id="1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10243" name="Rectangle 2"/>
          <p:cNvSpPr>
            <a:spLocks noGrp="1" noChangeArrowheads="1"/>
          </p:cNvSpPr>
          <p:nvPr>
            <p:ph type="title"/>
          </p:nvPr>
        </p:nvSpPr>
        <p:spPr>
          <a:xfrm>
            <a:off x="107950" y="2924175"/>
            <a:ext cx="5184775" cy="1143000"/>
          </a:xfrm>
        </p:spPr>
        <p:txBody>
          <a:bodyPr/>
          <a:lstStyle/>
          <a:p>
            <a:pPr eaLnBrk="1" hangingPunct="1"/>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
        <p:nvSpPr>
          <p:cNvPr id="10244" name="Slide Number Placeholder 3"/>
          <p:cNvSpPr>
            <a:spLocks noGrp="1"/>
          </p:cNvSpPr>
          <p:nvPr>
            <p:ph type="sldNum" sz="quarter" idx="12"/>
          </p:nvPr>
        </p:nvSpPr>
        <p:spPr>
          <a:noFill/>
        </p:spPr>
        <p:txBody>
          <a:bodyPr/>
          <a:lstStyle/>
          <a:p>
            <a:fld id="{D948A3B6-03F9-4D4B-AFCD-FAE86AB3ABA3}" type="slidenum">
              <a:rPr lang="lv-LV" smtClean="0"/>
              <a:pPr/>
              <a:t>11</a:t>
            </a:fld>
            <a:endParaRPr lang="lv-LV"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8" y="71421"/>
            <a:ext cx="8964612" cy="857249"/>
          </a:xfrm>
        </p:spPr>
        <p:txBody>
          <a:bodyPr/>
          <a:lstStyle/>
          <a:p>
            <a:pPr eaLnBrk="1" hangingPunct="1"/>
            <a:r>
              <a:rPr lang="lv-LV" sz="3600" b="1" dirty="0" smtClean="0"/>
              <a:t>Ef.5:22-31, Ef.6:1-4 </a:t>
            </a:r>
            <a:r>
              <a:rPr lang="lv-LV" sz="3600" b="1" dirty="0" smtClean="0"/>
              <a:t>Tēva </a:t>
            </a:r>
            <a:r>
              <a:rPr lang="lv-LV" sz="3600" b="1" dirty="0" smtClean="0"/>
              <a:t>diena</a:t>
            </a:r>
          </a:p>
        </p:txBody>
      </p:sp>
      <p:pic>
        <p:nvPicPr>
          <p:cNvPr id="3075" name="Picture 3" descr="DOVE019"/>
          <p:cNvPicPr>
            <a:picLocks noChangeAspect="1" noChangeArrowheads="1"/>
          </p:cNvPicPr>
          <p:nvPr/>
        </p:nvPicPr>
        <p:blipFill>
          <a:blip r:embed="rId2" cstate="print"/>
          <a:srcRect/>
          <a:stretch>
            <a:fillRect/>
          </a:stretch>
        </p:blipFill>
        <p:spPr bwMode="auto">
          <a:xfrm>
            <a:off x="85696" y="-24"/>
            <a:ext cx="485776" cy="692150"/>
          </a:xfrm>
          <a:prstGeom prst="rect">
            <a:avLst/>
          </a:prstGeom>
          <a:noFill/>
          <a:ln w="9525">
            <a:noFill/>
            <a:miter lim="800000"/>
            <a:headEnd/>
            <a:tailEnd/>
          </a:ln>
        </p:spPr>
      </p:pic>
      <p:sp>
        <p:nvSpPr>
          <p:cNvPr id="3076" name="Slide Number Placeholder 5"/>
          <p:cNvSpPr>
            <a:spLocks noGrp="1"/>
          </p:cNvSpPr>
          <p:nvPr>
            <p:ph type="sldNum" sz="quarter" idx="12"/>
          </p:nvPr>
        </p:nvSpPr>
        <p:spPr>
          <a:noFill/>
        </p:spPr>
        <p:txBody>
          <a:bodyPr/>
          <a:lstStyle/>
          <a:p>
            <a:fld id="{5373C76A-A643-4B96-9DD0-A5192EF45F74}" type="slidenum">
              <a:rPr lang="lv-LV" smtClean="0"/>
              <a:pPr/>
              <a:t>2</a:t>
            </a:fld>
            <a:endParaRPr lang="lv-LV" smtClean="0"/>
          </a:p>
        </p:txBody>
      </p:sp>
      <p:sp>
        <p:nvSpPr>
          <p:cNvPr id="3077" name="Rectangle 6"/>
          <p:cNvSpPr>
            <a:spLocks noChangeArrowheads="1"/>
          </p:cNvSpPr>
          <p:nvPr/>
        </p:nvSpPr>
        <p:spPr bwMode="auto">
          <a:xfrm>
            <a:off x="0" y="785794"/>
            <a:ext cx="9144000" cy="5509200"/>
          </a:xfrm>
          <a:prstGeom prst="rect">
            <a:avLst/>
          </a:prstGeom>
          <a:noFill/>
          <a:ln w="9525">
            <a:noFill/>
            <a:miter lim="800000"/>
            <a:headEnd/>
            <a:tailEnd/>
          </a:ln>
        </p:spPr>
        <p:txBody>
          <a:bodyPr>
            <a:spAutoFit/>
          </a:bodyPr>
          <a:lstStyle/>
          <a:p>
            <a:pPr algn="just"/>
            <a:r>
              <a:rPr lang="lv-LV" sz="2200" dirty="0" smtClean="0"/>
              <a:t>22 jūs, sievas pakļaujieties saviem vīriem kā Kungam, 23 jo vīrs ir sievas galva, tāpat kā Kristus ir draudzes galva, pats būdams savas miesas Pestītājs; 24 kā draudze visās lietās pakļaujas Kristum, tāpat arī sievas vīriem. 25 Jūs, vīri, mīliet savas sievas, tāpat kā Kristus ir mīlējis savu draudzi un pats sevi tās labā ir ziedojis, 26 lai to darītu svētu, šķīstot mazgāšanā ar ūdeni caur vārdu, 27 lai draudzi varētu stādīt sev līdzās godības pilnu, bez traipiem, negludumiem un kā tamlīdzīga – svētu un nevainojamu. 28 Tāpat arī vīriem pienākas mīlēt savas sievas kā savu miesu – tas, kas mīl savu sievu, mīl sevi pašu, 29 jo neviens jau nenīst savu paša miesu, bet gan to baro un lolo tāpat kā Kristus savu draudzi – 30 mūs, kas esam viņa miesas locekļi. 31 Tādēļ cilvēks atstās savu tēvu un savu māti un pieķersies savai sievai, un tie divi būs viena miesa. 1 Bērni, esiet paklausīgi saviem vecākiem Kungā, jo tas ir taisni.  2 Godā savu tēvu un māti, šis ir pirmais bauslis ar apsolījumu: 3 lai tev labi klātos un tu ilgi dzīvotu virs zemes. 4 Jūs, tēvi, netramdiet savus bērnus, bet audziniet viņus ar Kunga doto audzināšanu un pamācību.</a:t>
            </a:r>
            <a:endParaRPr lang="lv-LV" sz="2200" dirty="0"/>
          </a:p>
        </p:txBody>
      </p:sp>
      <p:sp>
        <p:nvSpPr>
          <p:cNvPr id="6" name="Text Box 6"/>
          <p:cNvSpPr txBox="1">
            <a:spLocks noChangeArrowheads="1"/>
          </p:cNvSpPr>
          <p:nvPr/>
        </p:nvSpPr>
        <p:spPr bwMode="auto">
          <a:xfrm>
            <a:off x="7429500" y="0"/>
            <a:ext cx="1714500" cy="396875"/>
          </a:xfrm>
          <a:prstGeom prst="rect">
            <a:avLst/>
          </a:prstGeom>
          <a:noFill/>
          <a:ln w="9525">
            <a:noFill/>
            <a:miter lim="800000"/>
            <a:headEnd/>
            <a:tailEnd/>
          </a:ln>
        </p:spPr>
        <p:txBody>
          <a:bodyPr>
            <a:spAutoFit/>
          </a:bodyPr>
          <a:lstStyle/>
          <a:p>
            <a:pPr>
              <a:spcBef>
                <a:spcPct val="50000"/>
              </a:spcBef>
            </a:pPr>
            <a:r>
              <a:rPr lang="lv-LV" sz="2000" dirty="0" smtClean="0"/>
              <a:t>11.sep.2022.</a:t>
            </a:r>
            <a:endParaRPr lang="lv-LV"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A8D30BF4-4B11-42E6-97C2-0CCF44B73747}" type="slidenum">
              <a:rPr lang="en-US" smtClean="0"/>
              <a:pPr/>
              <a:t>3</a:t>
            </a:fld>
            <a:endParaRPr lang="en-US" smtClean="0"/>
          </a:p>
        </p:txBody>
      </p:sp>
      <p:sp>
        <p:nvSpPr>
          <p:cNvPr id="66562" name="Rectangle 2"/>
          <p:cNvSpPr>
            <a:spLocks noGrp="1" noChangeArrowheads="1"/>
          </p:cNvSpPr>
          <p:nvPr>
            <p:ph type="title"/>
          </p:nvPr>
        </p:nvSpPr>
        <p:spPr>
          <a:xfrm>
            <a:off x="0" y="0"/>
            <a:ext cx="9144000" cy="692150"/>
          </a:xfrm>
        </p:spPr>
        <p:txBody>
          <a:bodyPr/>
          <a:lstStyle/>
          <a:p>
            <a:pPr marL="762000" indent="-762000" eaLnBrk="1" hangingPunct="1">
              <a:defRPr/>
            </a:pPr>
            <a:r>
              <a:rPr lang="lv-LV" b="1" kern="1200" dirty="0" smtClean="0">
                <a:solidFill>
                  <a:schemeClr val="tx1"/>
                </a:solidFill>
                <a:ea typeface="+mn-ea"/>
                <a:cs typeface="+mn-cs"/>
              </a:rPr>
              <a:t>Tēva diena</a:t>
            </a:r>
            <a:endParaRPr lang="en-US" b="1" kern="1200" dirty="0" smtClean="0">
              <a:solidFill>
                <a:schemeClr val="tx1"/>
              </a:solidFill>
              <a:ea typeface="+mn-ea"/>
              <a:cs typeface="+mn-cs"/>
            </a:endParaRPr>
          </a:p>
        </p:txBody>
      </p:sp>
      <p:sp>
        <p:nvSpPr>
          <p:cNvPr id="66563" name="Rectangle 3"/>
          <p:cNvSpPr>
            <a:spLocks noChangeArrowheads="1"/>
          </p:cNvSpPr>
          <p:nvPr/>
        </p:nvSpPr>
        <p:spPr bwMode="auto">
          <a:xfrm>
            <a:off x="0" y="592138"/>
            <a:ext cx="6084168" cy="6122987"/>
          </a:xfrm>
          <a:prstGeom prst="rect">
            <a:avLst/>
          </a:prstGeom>
          <a:noFill/>
          <a:ln w="9525">
            <a:noFill/>
            <a:miter lim="800000"/>
            <a:headEnd/>
            <a:tailEnd/>
          </a:ln>
        </p:spPr>
        <p:txBody>
          <a:bodyPr/>
          <a:lstStyle/>
          <a:p>
            <a:pPr>
              <a:buFont typeface="Arial" charset="0"/>
              <a:buChar char="•"/>
            </a:pPr>
            <a:r>
              <a:rPr lang="lv-LV" sz="2800" b="1" dirty="0"/>
              <a:t>Diena</a:t>
            </a:r>
            <a:r>
              <a:rPr lang="lv-LV" sz="2800" dirty="0"/>
              <a:t>, kad varam pateikt </a:t>
            </a:r>
            <a:r>
              <a:rPr lang="lv-LV" sz="2800" b="1" dirty="0"/>
              <a:t>paldies</a:t>
            </a:r>
            <a:r>
              <a:rPr lang="lv-LV" sz="2800" dirty="0"/>
              <a:t> saviem </a:t>
            </a:r>
            <a:r>
              <a:rPr lang="lv-LV" sz="2800" b="1" dirty="0" smtClean="0"/>
              <a:t>tētiem</a:t>
            </a:r>
            <a:r>
              <a:rPr lang="lv-LV" sz="2800" dirty="0" smtClean="0"/>
              <a:t>. Vai </a:t>
            </a:r>
            <a:r>
              <a:rPr lang="lv-LV" sz="2800" b="1" dirty="0"/>
              <a:t>tu</a:t>
            </a:r>
            <a:r>
              <a:rPr lang="lv-LV" sz="2800" dirty="0"/>
              <a:t> esi </a:t>
            </a:r>
            <a:r>
              <a:rPr lang="lv-LV" sz="2800" b="1" dirty="0"/>
              <a:t>pateicis paldies savam tētim?</a:t>
            </a:r>
          </a:p>
          <a:p>
            <a:pPr>
              <a:buFontTx/>
              <a:buChar char="•"/>
            </a:pPr>
            <a:r>
              <a:rPr lang="lv-LV" sz="2800" dirty="0" smtClean="0"/>
              <a:t>Dievs </a:t>
            </a:r>
            <a:r>
              <a:rPr lang="lv-LV" sz="2800" b="1" dirty="0" smtClean="0"/>
              <a:t>pirmkārt</a:t>
            </a:r>
            <a:r>
              <a:rPr lang="lv-LV" sz="2800" dirty="0" smtClean="0"/>
              <a:t> garīgo </a:t>
            </a:r>
            <a:r>
              <a:rPr lang="lv-LV" sz="2800" b="1" dirty="0" smtClean="0"/>
              <a:t>atbildību</a:t>
            </a:r>
            <a:r>
              <a:rPr lang="lv-LV" sz="2800" dirty="0" smtClean="0"/>
              <a:t>     prasīs no </a:t>
            </a:r>
            <a:r>
              <a:rPr lang="lv-LV" sz="2800" b="1" dirty="0" smtClean="0"/>
              <a:t>tēviem</a:t>
            </a:r>
            <a:r>
              <a:rPr lang="lv-LV" sz="2800" dirty="0" smtClean="0"/>
              <a:t>!</a:t>
            </a:r>
          </a:p>
          <a:p>
            <a:pPr>
              <a:buFontTx/>
              <a:buChar char="•"/>
            </a:pPr>
            <a:r>
              <a:rPr lang="lv-LV" sz="2800" dirty="0" smtClean="0"/>
              <a:t>Mazais Katehisms: Kā </a:t>
            </a:r>
            <a:r>
              <a:rPr lang="lv-LV" sz="2800" b="1" dirty="0" smtClean="0"/>
              <a:t>nama tēvam </a:t>
            </a:r>
            <a:r>
              <a:rPr lang="lv-LV" sz="2800" dirty="0" smtClean="0"/>
              <a:t>kristīgā veidā </a:t>
            </a:r>
            <a:r>
              <a:rPr lang="lv-LV" sz="2800" b="1" dirty="0" smtClean="0"/>
              <a:t>jāmāca</a:t>
            </a:r>
            <a:r>
              <a:rPr lang="lv-LV" sz="2800" dirty="0" smtClean="0"/>
              <a:t>...</a:t>
            </a:r>
          </a:p>
          <a:p>
            <a:pPr>
              <a:buFont typeface="Arial" charset="0"/>
              <a:buChar char="•"/>
            </a:pPr>
            <a:r>
              <a:rPr lang="lv-LV" sz="2800" b="1" dirty="0" smtClean="0"/>
              <a:t>Katram vīrietim </a:t>
            </a:r>
            <a:r>
              <a:rPr lang="lv-LV" sz="2800" dirty="0" smtClean="0"/>
              <a:t>reiz Dieva priekšā būs jāatbild, ne tikai par to vai tie </a:t>
            </a:r>
            <a:r>
              <a:rPr lang="lv-LV" sz="2800" b="1" dirty="0" smtClean="0"/>
              <a:t>iztiku</a:t>
            </a:r>
            <a:r>
              <a:rPr lang="lv-LV" sz="2800" dirty="0" smtClean="0"/>
              <a:t> ģimenei </a:t>
            </a:r>
            <a:r>
              <a:rPr lang="lv-LV" sz="2800" b="1" dirty="0" smtClean="0"/>
              <a:t>gādājuši? </a:t>
            </a:r>
            <a:endParaRPr lang="en-US" sz="2800" dirty="0" smtClean="0"/>
          </a:p>
          <a:p>
            <a:pPr>
              <a:buFontTx/>
              <a:buChar char="•"/>
            </a:pPr>
            <a:r>
              <a:rPr lang="lv-LV" sz="2800" dirty="0" smtClean="0"/>
              <a:t>Bet vai tie ir </a:t>
            </a:r>
            <a:r>
              <a:rPr lang="lv-LV" sz="2800" b="1" dirty="0" smtClean="0"/>
              <a:t>mīlestību</a:t>
            </a:r>
            <a:r>
              <a:rPr lang="lv-LV" sz="2800" dirty="0" smtClean="0"/>
              <a:t> pret </a:t>
            </a:r>
            <a:r>
              <a:rPr lang="lv-LV" sz="2800" b="1" dirty="0" smtClean="0"/>
              <a:t>Dievu</a:t>
            </a:r>
            <a:r>
              <a:rPr lang="lv-LV" sz="2800" dirty="0" smtClean="0"/>
              <a:t> un </a:t>
            </a:r>
            <a:r>
              <a:rPr lang="lv-LV" sz="2800" b="1" dirty="0" smtClean="0"/>
              <a:t>Dieva</a:t>
            </a:r>
            <a:r>
              <a:rPr lang="lv-LV" sz="2800" dirty="0" smtClean="0"/>
              <a:t> </a:t>
            </a:r>
            <a:r>
              <a:rPr lang="lv-LV" sz="2800" b="1" dirty="0" smtClean="0"/>
              <a:t>Vārdu</a:t>
            </a:r>
            <a:r>
              <a:rPr lang="lv-LV" sz="2800" dirty="0" smtClean="0"/>
              <a:t> saviem </a:t>
            </a:r>
            <a:r>
              <a:rPr lang="lv-LV" sz="2800" b="1" dirty="0" smtClean="0"/>
              <a:t>bērniem mācījuši</a:t>
            </a:r>
            <a:r>
              <a:rPr lang="lv-LV" sz="2800" dirty="0" smtClean="0"/>
              <a:t>?</a:t>
            </a:r>
          </a:p>
          <a:p>
            <a:pPr>
              <a:buFontTx/>
              <a:buChar char="•"/>
            </a:pPr>
            <a:r>
              <a:rPr lang="lv-LV" sz="2800" dirty="0" smtClean="0"/>
              <a:t>Tikai tad, ja </a:t>
            </a:r>
            <a:r>
              <a:rPr lang="lv-LV" sz="2800" b="1" dirty="0" smtClean="0"/>
              <a:t>ģimenē</a:t>
            </a:r>
            <a:r>
              <a:rPr lang="lv-LV" sz="2800" dirty="0" smtClean="0"/>
              <a:t> nav </a:t>
            </a:r>
            <a:r>
              <a:rPr lang="lv-LV" sz="2800" b="1" dirty="0" smtClean="0"/>
              <a:t>tēva</a:t>
            </a:r>
            <a:r>
              <a:rPr lang="lv-LV" sz="2800" dirty="0" smtClean="0"/>
              <a:t>, tad šo </a:t>
            </a:r>
            <a:r>
              <a:rPr lang="lv-LV" sz="2800" b="1" dirty="0" smtClean="0"/>
              <a:t>atbildību</a:t>
            </a:r>
            <a:r>
              <a:rPr lang="lv-LV" sz="2800" dirty="0" smtClean="0"/>
              <a:t> </a:t>
            </a:r>
            <a:r>
              <a:rPr lang="lv-LV" sz="2800" b="1" dirty="0" smtClean="0"/>
              <a:t>jāuzņemas</a:t>
            </a:r>
            <a:r>
              <a:rPr lang="lv-LV" sz="2800" dirty="0" smtClean="0"/>
              <a:t> </a:t>
            </a:r>
            <a:r>
              <a:rPr lang="lv-LV" sz="2800" b="1" dirty="0" smtClean="0"/>
              <a:t>mātei.</a:t>
            </a:r>
            <a:endParaRPr lang="lv-LV" sz="2800" b="1" dirty="0"/>
          </a:p>
        </p:txBody>
      </p:sp>
      <p:pic>
        <p:nvPicPr>
          <p:cNvPr id="29698" name="Picture 2" descr="Attēlu rezultāti vaicājumam “dad with kids”"/>
          <p:cNvPicPr>
            <a:picLocks noChangeAspect="1" noChangeArrowheads="1"/>
          </p:cNvPicPr>
          <p:nvPr/>
        </p:nvPicPr>
        <p:blipFill>
          <a:blip r:embed="rId2" cstate="print"/>
          <a:srcRect/>
          <a:stretch>
            <a:fillRect/>
          </a:stretch>
        </p:blipFill>
        <p:spPr bwMode="auto">
          <a:xfrm>
            <a:off x="5810230" y="2285992"/>
            <a:ext cx="3333801" cy="387931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fade">
                                      <p:cBhvr>
                                        <p:cTn id="11" dur="2000"/>
                                        <p:tgtEl>
                                          <p:spTgt spid="29698"/>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animEffect transition="in" filter="dissolve">
                                      <p:cBhvr>
                                        <p:cTn id="15" dur="5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9542"/>
            <a:ext cx="9144000" cy="1081088"/>
          </a:xfrm>
        </p:spPr>
        <p:txBody>
          <a:bodyPr/>
          <a:lstStyle/>
          <a:p>
            <a:pPr marL="0" indent="0" algn="just">
              <a:lnSpc>
                <a:spcPct val="80000"/>
              </a:lnSpc>
              <a:buFontTx/>
              <a:buNone/>
            </a:pPr>
            <a:r>
              <a:rPr lang="lv-LV" sz="2700" i="1" dirty="0" smtClean="0"/>
              <a:t>22 Jūs, sievas pakļaujieties saviem vīriem kā Kungam, 23 jo vīrs ir sievas galva, tāpat kā Kristus ir draudzes galva, pats būdams savas miesas Pestītājs; 24 kā draudze visās lietās pakļaujas Kristum, tāpat arī sievas vīriem.</a:t>
            </a:r>
          </a:p>
        </p:txBody>
      </p:sp>
      <p:sp>
        <p:nvSpPr>
          <p:cNvPr id="7" name="Rectangle 6"/>
          <p:cNvSpPr>
            <a:spLocks noChangeArrowheads="1"/>
          </p:cNvSpPr>
          <p:nvPr/>
        </p:nvSpPr>
        <p:spPr bwMode="auto">
          <a:xfrm>
            <a:off x="0" y="1357298"/>
            <a:ext cx="6643702" cy="5493812"/>
          </a:xfrm>
          <a:prstGeom prst="rect">
            <a:avLst/>
          </a:prstGeom>
          <a:noFill/>
          <a:ln w="9525">
            <a:noFill/>
            <a:miter lim="800000"/>
            <a:headEnd/>
            <a:tailEnd/>
          </a:ln>
        </p:spPr>
        <p:txBody>
          <a:bodyPr wrap="square">
            <a:spAutoFit/>
          </a:bodyPr>
          <a:lstStyle/>
          <a:p>
            <a:pPr>
              <a:buFontTx/>
              <a:buChar char="•"/>
            </a:pPr>
            <a:r>
              <a:rPr lang="lv-LV" sz="2700" dirty="0" smtClean="0"/>
              <a:t>Tagad </a:t>
            </a:r>
            <a:r>
              <a:rPr lang="lv-LV" sz="2700" b="1" dirty="0" smtClean="0"/>
              <a:t>vīri neklausās</a:t>
            </a:r>
            <a:r>
              <a:rPr lang="lv-LV" sz="2700" dirty="0" smtClean="0"/>
              <a:t>! </a:t>
            </a:r>
            <a:r>
              <a:rPr lang="lv-LV" sz="2700" b="1" dirty="0" smtClean="0"/>
              <a:t>Sievas klausās!</a:t>
            </a:r>
            <a:endParaRPr lang="lv-LV" sz="2700" b="1" dirty="0"/>
          </a:p>
          <a:p>
            <a:pPr>
              <a:buFontTx/>
              <a:buChar char="•"/>
            </a:pPr>
            <a:r>
              <a:rPr lang="lv-LV" sz="2700" b="1" dirty="0" smtClean="0"/>
              <a:t>Pāvils</a:t>
            </a:r>
            <a:r>
              <a:rPr lang="lv-LV" sz="2700" dirty="0" smtClean="0"/>
              <a:t> runā par to, kas </a:t>
            </a:r>
            <a:r>
              <a:rPr lang="lv-LV" sz="2700" b="1" dirty="0" smtClean="0"/>
              <a:t>sievām </a:t>
            </a:r>
            <a:r>
              <a:rPr lang="lv-LV" sz="2700" dirty="0" smtClean="0"/>
              <a:t>ir </a:t>
            </a:r>
            <a:r>
              <a:rPr lang="lv-LV" sz="2700" b="1" dirty="0" smtClean="0"/>
              <a:t>problēma</a:t>
            </a:r>
            <a:r>
              <a:rPr lang="lv-LV" sz="2700" dirty="0" smtClean="0"/>
              <a:t> jau </a:t>
            </a:r>
            <a:r>
              <a:rPr lang="lv-LV" sz="2700" b="1" dirty="0" smtClean="0"/>
              <a:t>kopš grēkā krišanas</a:t>
            </a:r>
            <a:r>
              <a:rPr lang="lv-LV" sz="2700" dirty="0" smtClean="0"/>
              <a:t>: “</a:t>
            </a:r>
            <a:r>
              <a:rPr lang="lv-LV" sz="2700" i="1" dirty="0" smtClean="0"/>
              <a:t>tev būs kārot pēc sava vīra [amata], un viņam būs valdīt pār tevi</a:t>
            </a:r>
            <a:r>
              <a:rPr lang="lv-LV" sz="2700" dirty="0" smtClean="0"/>
              <a:t>.” (1.Moz.3:16)</a:t>
            </a:r>
          </a:p>
          <a:p>
            <a:pPr>
              <a:buFontTx/>
              <a:buChar char="•"/>
            </a:pPr>
            <a:r>
              <a:rPr lang="lv-LV" sz="2700" b="1" dirty="0" smtClean="0"/>
              <a:t>Sievietes</a:t>
            </a:r>
            <a:r>
              <a:rPr lang="lv-LV" sz="2700" dirty="0" smtClean="0"/>
              <a:t> </a:t>
            </a:r>
            <a:r>
              <a:rPr lang="lv-LV" sz="2700" b="1" dirty="0" smtClean="0"/>
              <a:t>jūtas laimīgi</a:t>
            </a:r>
            <a:r>
              <a:rPr lang="lv-LV" sz="2700" dirty="0" smtClean="0"/>
              <a:t>, ja var atrast </a:t>
            </a:r>
            <a:r>
              <a:rPr lang="lv-LV" sz="2700" b="1" dirty="0" smtClean="0"/>
              <a:t>vīru</a:t>
            </a:r>
            <a:r>
              <a:rPr lang="lv-LV" sz="2700" dirty="0" smtClean="0"/>
              <a:t>, kura </a:t>
            </a:r>
            <a:r>
              <a:rPr lang="lv-LV" sz="2700" b="1" dirty="0" smtClean="0"/>
              <a:t>vadībai var pakļauties</a:t>
            </a:r>
            <a:r>
              <a:rPr lang="lv-LV" sz="2700" dirty="0" smtClean="0"/>
              <a:t>!</a:t>
            </a:r>
          </a:p>
          <a:p>
            <a:pPr>
              <a:buFontTx/>
              <a:buChar char="•"/>
            </a:pPr>
            <a:r>
              <a:rPr lang="lv-LV" sz="2700" b="1" dirty="0" smtClean="0"/>
              <a:t>Vīri</a:t>
            </a:r>
            <a:r>
              <a:rPr lang="lv-LV" sz="2700" dirty="0" smtClean="0"/>
              <a:t> patiešām pēc tā </a:t>
            </a:r>
            <a:r>
              <a:rPr lang="lv-LV" sz="2700" b="1" dirty="0" smtClean="0"/>
              <a:t>ilgojās</a:t>
            </a:r>
            <a:r>
              <a:rPr lang="lv-LV" sz="2700" dirty="0" smtClean="0"/>
              <a:t>, ka viņi tiek </a:t>
            </a:r>
            <a:r>
              <a:rPr lang="lv-LV" sz="2700" b="1" dirty="0" smtClean="0"/>
              <a:t>atzīti</a:t>
            </a:r>
            <a:r>
              <a:rPr lang="lv-LV" sz="2700" dirty="0" smtClean="0"/>
              <a:t> un </a:t>
            </a:r>
            <a:r>
              <a:rPr lang="lv-LV" sz="2700" b="1" dirty="0" smtClean="0"/>
              <a:t>novērtēti</a:t>
            </a:r>
            <a:r>
              <a:rPr lang="lv-LV" sz="2700" dirty="0" smtClean="0"/>
              <a:t> kā </a:t>
            </a:r>
            <a:r>
              <a:rPr lang="lv-LV" sz="2700" b="1" dirty="0" smtClean="0"/>
              <a:t>ģimenes galvas</a:t>
            </a:r>
            <a:r>
              <a:rPr lang="lv-LV" sz="2700" dirty="0" smtClean="0"/>
              <a:t>, ka </a:t>
            </a:r>
            <a:r>
              <a:rPr lang="lv-LV" sz="2700" b="1" dirty="0" smtClean="0"/>
              <a:t>sievas</a:t>
            </a:r>
            <a:r>
              <a:rPr lang="lv-LV" sz="2700" dirty="0" smtClean="0"/>
              <a:t> </a:t>
            </a:r>
            <a:r>
              <a:rPr lang="lv-LV" sz="2700" b="1" dirty="0" smtClean="0"/>
              <a:t>labprāt</a:t>
            </a:r>
            <a:r>
              <a:rPr lang="lv-LV" sz="2700" dirty="0" smtClean="0"/>
              <a:t> vīriem </a:t>
            </a:r>
            <a:r>
              <a:rPr lang="lv-LV" sz="2700" b="1" dirty="0" smtClean="0"/>
              <a:t>paklausītu</a:t>
            </a:r>
            <a:r>
              <a:rPr lang="lv-LV" sz="2700" dirty="0" smtClean="0"/>
              <a:t>, kad </a:t>
            </a:r>
            <a:r>
              <a:rPr lang="lv-LV" sz="2700" b="1" dirty="0" smtClean="0"/>
              <a:t>vīri</a:t>
            </a:r>
            <a:r>
              <a:rPr lang="lv-LV" sz="2700" dirty="0" smtClean="0"/>
              <a:t> to </a:t>
            </a:r>
            <a:r>
              <a:rPr lang="lv-LV" sz="2700" b="1" dirty="0" smtClean="0"/>
              <a:t>lūdz ģimenes labā!</a:t>
            </a:r>
          </a:p>
          <a:p>
            <a:pPr>
              <a:buFontTx/>
              <a:buChar char="•"/>
            </a:pPr>
            <a:r>
              <a:rPr lang="lv-LV" sz="2700" b="1" dirty="0" smtClean="0"/>
              <a:t>Vīri, ja gribat, lai sievas jums paklausa, mīliet viņas vairāk!</a:t>
            </a:r>
            <a:endParaRPr lang="lv-LV" sz="2700" dirty="0"/>
          </a:p>
        </p:txBody>
      </p:sp>
      <p:sp>
        <p:nvSpPr>
          <p:cNvPr id="4100" name="Slide Number Placeholder 3"/>
          <p:cNvSpPr>
            <a:spLocks noGrp="1"/>
          </p:cNvSpPr>
          <p:nvPr>
            <p:ph type="sldNum" sz="quarter" idx="12"/>
          </p:nvPr>
        </p:nvSpPr>
        <p:spPr>
          <a:noFill/>
        </p:spPr>
        <p:txBody>
          <a:bodyPr/>
          <a:lstStyle/>
          <a:p>
            <a:fld id="{4A884830-771A-45FF-82CE-3697B98331E5}" type="slidenum">
              <a:rPr lang="lv-LV" smtClean="0"/>
              <a:pPr/>
              <a:t>4</a:t>
            </a:fld>
            <a:endParaRPr lang="lv-LV" smtClean="0"/>
          </a:p>
        </p:txBody>
      </p:sp>
      <p:pic>
        <p:nvPicPr>
          <p:cNvPr id="9218" name="Picture 2" descr="Attēlu rezultāti vaicājumam “wife obeying husband”"/>
          <p:cNvPicPr>
            <a:picLocks noChangeAspect="1" noChangeArrowheads="1"/>
          </p:cNvPicPr>
          <p:nvPr/>
        </p:nvPicPr>
        <p:blipFill>
          <a:blip r:embed="rId2" cstate="print"/>
          <a:srcRect l="47619" r="14740"/>
          <a:stretch>
            <a:fillRect/>
          </a:stretch>
        </p:blipFill>
        <p:spPr bwMode="auto">
          <a:xfrm>
            <a:off x="6459721" y="1500174"/>
            <a:ext cx="2684279" cy="53578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2000"/>
                                        <p:tgtEl>
                                          <p:spTgt spid="9218"/>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spcBef>
                <a:spcPct val="0"/>
              </a:spcBef>
              <a:buFontTx/>
              <a:buNone/>
            </a:pPr>
            <a:r>
              <a:rPr lang="lv-LV" sz="2700" i="1" dirty="0" smtClean="0"/>
              <a:t>25 Jūs, vīri, mīliet savas sievas, tāpat kā Kristus ir mīlējis savu draudzi un pats sevi tās labā ir ziedojis, 26 lai to darītu svētu, šķīstot mazgāšanā ar ūdeni caur vārdu, 27 lai draudzi varētu stādīt sev līdzās godības pilnu, bez traipiem, negludumiem un kā tamlīdzīga – svētu un nevainojamu.</a:t>
            </a:r>
          </a:p>
        </p:txBody>
      </p:sp>
      <p:sp>
        <p:nvSpPr>
          <p:cNvPr id="7" name="Rectangle 6"/>
          <p:cNvSpPr>
            <a:spLocks noChangeArrowheads="1"/>
          </p:cNvSpPr>
          <p:nvPr/>
        </p:nvSpPr>
        <p:spPr bwMode="auto">
          <a:xfrm>
            <a:off x="0" y="1595021"/>
            <a:ext cx="5000628" cy="5262979"/>
          </a:xfrm>
          <a:prstGeom prst="rect">
            <a:avLst/>
          </a:prstGeom>
          <a:noFill/>
          <a:ln w="9525">
            <a:noFill/>
            <a:miter lim="800000"/>
            <a:headEnd/>
            <a:tailEnd/>
          </a:ln>
        </p:spPr>
        <p:txBody>
          <a:bodyPr wrap="square">
            <a:spAutoFit/>
          </a:bodyPr>
          <a:lstStyle/>
          <a:p>
            <a:pPr>
              <a:buFontTx/>
              <a:buChar char="•"/>
            </a:pPr>
            <a:r>
              <a:rPr lang="lv-LV" sz="2800" dirty="0" smtClean="0"/>
              <a:t>Tagad </a:t>
            </a:r>
            <a:r>
              <a:rPr lang="lv-LV" sz="2800" b="1" dirty="0" smtClean="0"/>
              <a:t>sievas neklausās!</a:t>
            </a:r>
          </a:p>
          <a:p>
            <a:pPr>
              <a:buFontTx/>
              <a:buChar char="•"/>
            </a:pPr>
            <a:r>
              <a:rPr lang="lv-LV" sz="2800" b="1" dirty="0" smtClean="0"/>
              <a:t>Vīriem</a:t>
            </a:r>
            <a:r>
              <a:rPr lang="lv-LV" sz="2800" dirty="0" smtClean="0"/>
              <a:t> ir vēl </a:t>
            </a:r>
            <a:r>
              <a:rPr lang="lv-LV" sz="2800" b="1" dirty="0" smtClean="0"/>
              <a:t>grūtāks </a:t>
            </a:r>
            <a:r>
              <a:rPr lang="lv-LV" sz="2800" b="1" dirty="0" err="1" smtClean="0"/>
              <a:t>uzd</a:t>
            </a:r>
            <a:r>
              <a:rPr lang="lv-LV" sz="2800" dirty="0" smtClean="0"/>
              <a:t>. kā sievām! </a:t>
            </a:r>
            <a:r>
              <a:rPr lang="lv-LV" sz="2800" b="1" dirty="0" smtClean="0"/>
              <a:t>Mīlēt</a:t>
            </a:r>
            <a:r>
              <a:rPr lang="lv-LV" sz="2800" dirty="0" smtClean="0"/>
              <a:t> [</a:t>
            </a:r>
            <a:r>
              <a:rPr lang="lv-LV" sz="2800" i="1" dirty="0" err="1" smtClean="0"/>
              <a:t>agapē</a:t>
            </a:r>
            <a:r>
              <a:rPr lang="lv-LV" sz="2800" dirty="0" smtClean="0"/>
              <a:t>] ar </a:t>
            </a:r>
            <a:r>
              <a:rPr lang="lv-LV" sz="2800" b="1" dirty="0" smtClean="0"/>
              <a:t>pašaizliedzīgu Dieva mīlestību</a:t>
            </a:r>
            <a:r>
              <a:rPr lang="lv-LV" sz="2800" dirty="0" smtClean="0"/>
              <a:t>, kā </a:t>
            </a:r>
            <a:r>
              <a:rPr lang="lv-LV" sz="2800" b="1" dirty="0" smtClean="0"/>
              <a:t>Kristus</a:t>
            </a:r>
            <a:r>
              <a:rPr lang="lv-LV" sz="2800" dirty="0" smtClean="0"/>
              <a:t> mūs </a:t>
            </a:r>
            <a:r>
              <a:rPr lang="lv-LV" sz="2800" b="1" dirty="0" smtClean="0"/>
              <a:t>mīlēja</a:t>
            </a:r>
            <a:r>
              <a:rPr lang="lv-LV" sz="2800" dirty="0" smtClean="0"/>
              <a:t> savu </a:t>
            </a:r>
            <a:r>
              <a:rPr lang="lv-LV" sz="2800" b="1" dirty="0" smtClean="0"/>
              <a:t>dzīvību</a:t>
            </a:r>
            <a:r>
              <a:rPr lang="lv-LV" sz="2800" dirty="0" smtClean="0"/>
              <a:t> par mums </a:t>
            </a:r>
            <a:r>
              <a:rPr lang="lv-LV" sz="2800" b="1" dirty="0" smtClean="0"/>
              <a:t>atdodams</a:t>
            </a:r>
            <a:r>
              <a:rPr lang="lv-LV" sz="2800" dirty="0" smtClean="0"/>
              <a:t>!  </a:t>
            </a:r>
            <a:endParaRPr lang="lv-LV" sz="2800" b="1" dirty="0"/>
          </a:p>
          <a:p>
            <a:pPr>
              <a:buFontTx/>
              <a:buChar char="•"/>
            </a:pPr>
            <a:r>
              <a:rPr lang="lv-LV" sz="2800" b="1" dirty="0" smtClean="0"/>
              <a:t>Sievām</a:t>
            </a:r>
            <a:r>
              <a:rPr lang="lv-LV" sz="2800" dirty="0" smtClean="0"/>
              <a:t> ir viegli </a:t>
            </a:r>
            <a:r>
              <a:rPr lang="lv-LV" sz="2800" b="1" dirty="0" smtClean="0"/>
              <a:t>paklausīt</a:t>
            </a:r>
            <a:r>
              <a:rPr lang="lv-LV" sz="2800" dirty="0" smtClean="0"/>
              <a:t>, ja viņas </a:t>
            </a:r>
            <a:r>
              <a:rPr lang="lv-LV" sz="2800" b="1" dirty="0" smtClean="0"/>
              <a:t>patiesi </a:t>
            </a:r>
            <a:r>
              <a:rPr lang="lv-LV" sz="2800" b="1" dirty="0" smtClean="0"/>
              <a:t>mīl</a:t>
            </a:r>
            <a:r>
              <a:rPr lang="lv-LV" sz="2800" dirty="0" smtClean="0"/>
              <a:t>.</a:t>
            </a:r>
          </a:p>
          <a:p>
            <a:pPr>
              <a:buFontTx/>
              <a:buChar char="•"/>
            </a:pPr>
            <a:r>
              <a:rPr lang="lv-LV" sz="2800" dirty="0" smtClean="0"/>
              <a:t>Sievas: ja gribat, lai vī</a:t>
            </a:r>
            <a:r>
              <a:rPr lang="lv-LV" sz="2800" b="1" dirty="0" smtClean="0"/>
              <a:t>ri jūs vairāk mīl</a:t>
            </a:r>
            <a:r>
              <a:rPr lang="lv-LV" sz="2800" dirty="0" smtClean="0"/>
              <a:t>, mudiniet tuvināties Dievam, dodiet viņiem godu.</a:t>
            </a:r>
            <a:endParaRPr lang="lv-LV" sz="2800" dirty="0"/>
          </a:p>
        </p:txBody>
      </p:sp>
      <p:sp>
        <p:nvSpPr>
          <p:cNvPr id="5124" name="Slide Number Placeholder 3"/>
          <p:cNvSpPr>
            <a:spLocks noGrp="1"/>
          </p:cNvSpPr>
          <p:nvPr>
            <p:ph type="sldNum" sz="quarter" idx="12"/>
          </p:nvPr>
        </p:nvSpPr>
        <p:spPr>
          <a:noFill/>
        </p:spPr>
        <p:txBody>
          <a:bodyPr/>
          <a:lstStyle/>
          <a:p>
            <a:fld id="{28CC7F9D-64C0-41D0-BF12-D268895AA74B}" type="slidenum">
              <a:rPr lang="lv-LV" smtClean="0"/>
              <a:pPr/>
              <a:t>5</a:t>
            </a:fld>
            <a:endParaRPr lang="lv-LV" smtClean="0"/>
          </a:p>
        </p:txBody>
      </p:sp>
      <p:pic>
        <p:nvPicPr>
          <p:cNvPr id="8200" name="Picture 8" descr="Attēlu rezultāti vaicājumam “jesus at cross”"/>
          <p:cNvPicPr>
            <a:picLocks noChangeAspect="1" noChangeArrowheads="1"/>
          </p:cNvPicPr>
          <p:nvPr/>
        </p:nvPicPr>
        <p:blipFill>
          <a:blip r:embed="rId2" cstate="print"/>
          <a:srcRect/>
          <a:stretch>
            <a:fillRect/>
          </a:stretch>
        </p:blipFill>
        <p:spPr bwMode="auto">
          <a:xfrm>
            <a:off x="4833617" y="4286256"/>
            <a:ext cx="4310383" cy="2571744"/>
          </a:xfrm>
          <a:prstGeom prst="rect">
            <a:avLst/>
          </a:prstGeom>
          <a:ln>
            <a:noFill/>
          </a:ln>
          <a:effectLst>
            <a:softEdge rad="112500"/>
          </a:effectLst>
        </p:spPr>
      </p:pic>
      <p:pic>
        <p:nvPicPr>
          <p:cNvPr id="8202" name="Picture 10" descr="Attēlu rezultāti vaicājumam “husband saving wife's life”"/>
          <p:cNvPicPr>
            <a:picLocks noChangeAspect="1" noChangeArrowheads="1"/>
          </p:cNvPicPr>
          <p:nvPr/>
        </p:nvPicPr>
        <p:blipFill>
          <a:blip r:embed="rId3" cstate="print"/>
          <a:srcRect/>
          <a:stretch>
            <a:fillRect/>
          </a:stretch>
        </p:blipFill>
        <p:spPr bwMode="auto">
          <a:xfrm>
            <a:off x="4929190" y="1857363"/>
            <a:ext cx="4214810" cy="23750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202"/>
                                        </p:tgtEl>
                                        <p:attrNameLst>
                                          <p:attrName>style.visibility</p:attrName>
                                        </p:attrNameLst>
                                      </p:cBhvr>
                                      <p:to>
                                        <p:strVal val="visible"/>
                                      </p:to>
                                    </p:set>
                                    <p:animEffect transition="in" filter="fade">
                                      <p:cBhvr>
                                        <p:cTn id="11" dur="2000"/>
                                        <p:tgtEl>
                                          <p:spTgt spid="820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fade">
                                      <p:cBhvr>
                                        <p:cTn id="24" dur="2000"/>
                                        <p:tgtEl>
                                          <p:spTgt spid="8200"/>
                                        </p:tgtEl>
                                      </p:cBhvr>
                                    </p:animEffect>
                                  </p:childTnLst>
                                </p:cTn>
                              </p:par>
                            </p:childTnLst>
                          </p:cTn>
                        </p:par>
                        <p:par>
                          <p:cTn id="25" fill="hold">
                            <p:stCondLst>
                              <p:cond delay="4500"/>
                            </p:stCondLst>
                            <p:childTnLst>
                              <p:par>
                                <p:cTn id="26" presetID="2" presetClass="entr" presetSubtype="4"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80000"/>
              </a:lnSpc>
              <a:spcBef>
                <a:spcPct val="0"/>
              </a:spcBef>
              <a:buFontTx/>
              <a:buNone/>
            </a:pPr>
            <a:r>
              <a:rPr lang="lv-LV" sz="2800" i="1" dirty="0" smtClean="0"/>
              <a:t>28 Tāpat arī vīriem pienākas mīlēt savas sievas kā savu miesu – tas, kas mīl savu sievu, mīl sevi pašu, 29 jo neviens jau nenīst savu paša miesu, bet gan to baro un lolo tāpat kā Kristus savu draudzi – 30 mūs, kas esam viņa miesas locekļi.</a:t>
            </a:r>
          </a:p>
        </p:txBody>
      </p:sp>
      <p:sp>
        <p:nvSpPr>
          <p:cNvPr id="7" name="Rectangle 6"/>
          <p:cNvSpPr>
            <a:spLocks noChangeArrowheads="1"/>
          </p:cNvSpPr>
          <p:nvPr/>
        </p:nvSpPr>
        <p:spPr bwMode="auto">
          <a:xfrm>
            <a:off x="0" y="1714488"/>
            <a:ext cx="5643570" cy="5262979"/>
          </a:xfrm>
          <a:prstGeom prst="rect">
            <a:avLst/>
          </a:prstGeom>
          <a:noFill/>
          <a:ln w="9525">
            <a:noFill/>
            <a:miter lim="800000"/>
            <a:headEnd/>
            <a:tailEnd/>
          </a:ln>
        </p:spPr>
        <p:txBody>
          <a:bodyPr wrap="square">
            <a:spAutoFit/>
          </a:bodyPr>
          <a:lstStyle/>
          <a:p>
            <a:pPr>
              <a:buFontTx/>
              <a:buChar char="•"/>
            </a:pPr>
            <a:r>
              <a:rPr lang="lv-LV" sz="2800" b="1" dirty="0" smtClean="0"/>
              <a:t>Laulātais draugs </a:t>
            </a:r>
            <a:r>
              <a:rPr lang="lv-LV" sz="2800" dirty="0" smtClean="0"/>
              <a:t>nav </a:t>
            </a:r>
            <a:r>
              <a:rPr lang="lv-LV" sz="2800" b="1" dirty="0" smtClean="0"/>
              <a:t>persona</a:t>
            </a:r>
            <a:r>
              <a:rPr lang="lv-LV" sz="2800" dirty="0" smtClean="0"/>
              <a:t>, ko var </a:t>
            </a:r>
            <a:r>
              <a:rPr lang="lv-LV" sz="2800" b="1" dirty="0" smtClean="0"/>
              <a:t>izmantot</a:t>
            </a:r>
            <a:r>
              <a:rPr lang="lv-LV" sz="2800" dirty="0" smtClean="0"/>
              <a:t>, bet gan </a:t>
            </a:r>
            <a:r>
              <a:rPr lang="lv-LV" sz="2800" b="1" dirty="0" smtClean="0"/>
              <a:t>cilvēks</a:t>
            </a:r>
            <a:r>
              <a:rPr lang="lv-LV" sz="2800" dirty="0" smtClean="0"/>
              <a:t>, ko </a:t>
            </a:r>
            <a:r>
              <a:rPr lang="lv-LV" sz="2800" b="1" dirty="0" smtClean="0"/>
              <a:t>pašaizliedzīgi</a:t>
            </a:r>
            <a:r>
              <a:rPr lang="lv-LV" sz="2800" dirty="0" smtClean="0"/>
              <a:t> </a:t>
            </a:r>
            <a:r>
              <a:rPr lang="lv-LV" sz="2800" b="1" dirty="0" smtClean="0"/>
              <a:t>mīlēt</a:t>
            </a:r>
            <a:r>
              <a:rPr lang="lv-LV" sz="2800" dirty="0" smtClean="0"/>
              <a:t>!</a:t>
            </a:r>
            <a:endParaRPr lang="lv-LV" sz="2800" dirty="0"/>
          </a:p>
          <a:p>
            <a:pPr>
              <a:buFontTx/>
              <a:buChar char="•"/>
            </a:pPr>
            <a:r>
              <a:rPr lang="lv-LV" sz="2800" dirty="0" smtClean="0"/>
              <a:t>Šodien bieži mēs </a:t>
            </a:r>
            <a:r>
              <a:rPr lang="lv-LV" sz="2800" b="1" dirty="0" smtClean="0"/>
              <a:t>lietas mīlam </a:t>
            </a:r>
            <a:r>
              <a:rPr lang="lv-LV" sz="2800" dirty="0" smtClean="0"/>
              <a:t>un </a:t>
            </a:r>
            <a:r>
              <a:rPr lang="lv-LV" sz="2800" b="1" dirty="0" smtClean="0"/>
              <a:t>cilvēkus izmantojam</a:t>
            </a:r>
            <a:r>
              <a:rPr lang="lv-LV" sz="2800" dirty="0" smtClean="0"/>
              <a:t>, bet </a:t>
            </a:r>
            <a:r>
              <a:rPr lang="lv-LV" sz="2800" b="1" dirty="0" smtClean="0"/>
              <a:t>Dievs ir gribējis otrādāk</a:t>
            </a:r>
            <a:r>
              <a:rPr lang="lv-LV" sz="2800" dirty="0" smtClean="0"/>
              <a:t>!</a:t>
            </a:r>
          </a:p>
          <a:p>
            <a:pPr>
              <a:buFontTx/>
              <a:buChar char="•"/>
            </a:pPr>
            <a:r>
              <a:rPr lang="lv-LV" sz="2800" b="1" dirty="0" smtClean="0"/>
              <a:t>Laulības stiprums </a:t>
            </a:r>
            <a:r>
              <a:rPr lang="lv-LV" sz="2800" dirty="0" smtClean="0"/>
              <a:t>un </a:t>
            </a:r>
            <a:r>
              <a:rPr lang="lv-LV" sz="2800" b="1" dirty="0" smtClean="0"/>
              <a:t>ilgums</a:t>
            </a:r>
            <a:r>
              <a:rPr lang="lv-LV" sz="2800" dirty="0" smtClean="0"/>
              <a:t> bieži vien ir </a:t>
            </a:r>
            <a:r>
              <a:rPr lang="lv-LV" sz="2800" b="1" dirty="0" smtClean="0"/>
              <a:t>atkarīgs tieši </a:t>
            </a:r>
            <a:r>
              <a:rPr lang="lv-LV" sz="2800" dirty="0" smtClean="0"/>
              <a:t>no </a:t>
            </a:r>
            <a:r>
              <a:rPr lang="lv-LV" sz="2800" b="1" dirty="0" smtClean="0"/>
              <a:t>vīra mīlestības</a:t>
            </a:r>
            <a:r>
              <a:rPr lang="lv-LV" sz="2800" dirty="0" smtClean="0"/>
              <a:t>! Ja </a:t>
            </a:r>
            <a:r>
              <a:rPr lang="lv-LV" sz="2800" b="1" dirty="0" smtClean="0"/>
              <a:t>vīrs</a:t>
            </a:r>
            <a:r>
              <a:rPr lang="lv-LV" sz="2800" dirty="0" smtClean="0"/>
              <a:t> pašaizliedzīgi </a:t>
            </a:r>
            <a:r>
              <a:rPr lang="lv-LV" sz="2800" b="1" dirty="0" smtClean="0"/>
              <a:t>mīlēs sievu </a:t>
            </a:r>
            <a:r>
              <a:rPr lang="lv-LV" sz="2800" dirty="0" smtClean="0"/>
              <a:t>un </a:t>
            </a:r>
            <a:r>
              <a:rPr lang="lv-LV" sz="2800" b="1" dirty="0" smtClean="0"/>
              <a:t>ne tikai sevi</a:t>
            </a:r>
            <a:r>
              <a:rPr lang="lv-LV" sz="2800" dirty="0" smtClean="0"/>
              <a:t>, tad </a:t>
            </a:r>
            <a:r>
              <a:rPr lang="lv-LV" sz="2800" b="1" dirty="0" smtClean="0"/>
              <a:t>sieva pakļausies </a:t>
            </a:r>
            <a:r>
              <a:rPr lang="lv-LV" sz="2800" dirty="0" smtClean="0"/>
              <a:t>un </a:t>
            </a:r>
            <a:r>
              <a:rPr lang="lv-LV" sz="2800" b="1" dirty="0" smtClean="0"/>
              <a:t>ies līdzi</a:t>
            </a:r>
            <a:r>
              <a:rPr lang="lv-LV" sz="2800" dirty="0" smtClean="0"/>
              <a:t>, lai kur </a:t>
            </a:r>
            <a:r>
              <a:rPr lang="lv-LV" sz="2800" b="1" dirty="0" smtClean="0"/>
              <a:t>vīrs</a:t>
            </a:r>
            <a:r>
              <a:rPr lang="lv-LV" sz="2800" dirty="0" smtClean="0"/>
              <a:t> arī </a:t>
            </a:r>
            <a:r>
              <a:rPr lang="lv-LV" sz="2800" b="1" dirty="0" smtClean="0"/>
              <a:t>dotos</a:t>
            </a:r>
            <a:r>
              <a:rPr lang="lv-LV" sz="2800" dirty="0" smtClean="0"/>
              <a:t>!</a:t>
            </a:r>
            <a:endParaRPr lang="lv-LV" sz="2800" dirty="0"/>
          </a:p>
        </p:txBody>
      </p:sp>
      <p:sp>
        <p:nvSpPr>
          <p:cNvPr id="6148" name="Slide Number Placeholder 3"/>
          <p:cNvSpPr>
            <a:spLocks noGrp="1"/>
          </p:cNvSpPr>
          <p:nvPr>
            <p:ph type="sldNum" sz="quarter" idx="12"/>
          </p:nvPr>
        </p:nvSpPr>
        <p:spPr>
          <a:noFill/>
        </p:spPr>
        <p:txBody>
          <a:bodyPr/>
          <a:lstStyle/>
          <a:p>
            <a:fld id="{3005B80C-BEDF-4746-885B-CD180E22A792}" type="slidenum">
              <a:rPr lang="lv-LV" smtClean="0"/>
              <a:pPr/>
              <a:t>6</a:t>
            </a:fld>
            <a:endParaRPr lang="lv-LV" smtClean="0"/>
          </a:p>
        </p:txBody>
      </p:sp>
      <p:pic>
        <p:nvPicPr>
          <p:cNvPr id="5" name="Picture 2" descr="Attēlu rezultāti vaicājumam “husband and wifes”"/>
          <p:cNvPicPr>
            <a:picLocks noChangeAspect="1" noChangeArrowheads="1"/>
          </p:cNvPicPr>
          <p:nvPr/>
        </p:nvPicPr>
        <p:blipFill>
          <a:blip r:embed="rId2" cstate="print"/>
          <a:srcRect/>
          <a:stretch>
            <a:fillRect/>
          </a:stretch>
        </p:blipFill>
        <p:spPr bwMode="auto">
          <a:xfrm>
            <a:off x="5543550" y="1571612"/>
            <a:ext cx="3600450" cy="2286016"/>
          </a:xfrm>
          <a:prstGeom prst="rect">
            <a:avLst/>
          </a:prstGeom>
          <a:ln>
            <a:noFill/>
          </a:ln>
          <a:effectLst>
            <a:softEdge rad="112500"/>
          </a:effectLst>
        </p:spPr>
      </p:pic>
      <p:pic>
        <p:nvPicPr>
          <p:cNvPr id="6" name="Picture 4" descr="Attēlu rezultāti vaicājumam “husband saving wife's life”"/>
          <p:cNvPicPr>
            <a:picLocks noChangeAspect="1" noChangeArrowheads="1"/>
          </p:cNvPicPr>
          <p:nvPr/>
        </p:nvPicPr>
        <p:blipFill>
          <a:blip r:embed="rId3" cstate="print"/>
          <a:srcRect/>
          <a:stretch>
            <a:fillRect/>
          </a:stretch>
        </p:blipFill>
        <p:spPr bwMode="auto">
          <a:xfrm>
            <a:off x="5543550" y="4143380"/>
            <a:ext cx="3600450" cy="27146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lnSpc>
                <a:spcPct val="90000"/>
              </a:lnSpc>
              <a:spcBef>
                <a:spcPct val="0"/>
              </a:spcBef>
              <a:buFontTx/>
              <a:buNone/>
            </a:pPr>
            <a:r>
              <a:rPr lang="lv-LV" sz="2800" i="1" dirty="0" smtClean="0"/>
              <a:t>31 Tādēļ cilvēks atstās savu tēvu un savu māti un pieķersies savai sievai, un tie divi būs viena miesa.</a:t>
            </a:r>
          </a:p>
        </p:txBody>
      </p:sp>
      <p:sp>
        <p:nvSpPr>
          <p:cNvPr id="7" name="Rectangle 6"/>
          <p:cNvSpPr>
            <a:spLocks noChangeArrowheads="1"/>
          </p:cNvSpPr>
          <p:nvPr/>
        </p:nvSpPr>
        <p:spPr bwMode="auto">
          <a:xfrm>
            <a:off x="0" y="857232"/>
            <a:ext cx="6072198" cy="5262979"/>
          </a:xfrm>
          <a:prstGeom prst="rect">
            <a:avLst/>
          </a:prstGeom>
          <a:noFill/>
          <a:ln w="9525">
            <a:noFill/>
            <a:miter lim="800000"/>
            <a:headEnd/>
            <a:tailEnd/>
          </a:ln>
        </p:spPr>
        <p:txBody>
          <a:bodyPr wrap="square">
            <a:spAutoFit/>
          </a:bodyPr>
          <a:lstStyle/>
          <a:p>
            <a:pPr>
              <a:buFont typeface="Arial" pitchFamily="34" charset="0"/>
              <a:buChar char="•"/>
            </a:pPr>
            <a:r>
              <a:rPr lang="lv-LV" sz="2700" b="1" dirty="0" smtClean="0"/>
              <a:t>Dievs</a:t>
            </a:r>
            <a:r>
              <a:rPr lang="lv-LV" sz="2700" dirty="0" smtClean="0"/>
              <a:t> ir </a:t>
            </a:r>
            <a:r>
              <a:rPr lang="lv-LV" sz="2700" b="1" dirty="0" smtClean="0"/>
              <a:t>seksa autors!</a:t>
            </a:r>
            <a:r>
              <a:rPr lang="lv-LV" sz="2700" dirty="0" smtClean="0"/>
              <a:t> </a:t>
            </a:r>
            <a:r>
              <a:rPr lang="lv-LV" sz="2800" dirty="0" smtClean="0"/>
              <a:t>Dievs radīja cilvēkus kā seksuālas būtnes, ko īstenot laulībā.</a:t>
            </a:r>
            <a:r>
              <a:rPr lang="lv-LV" sz="2700" dirty="0" smtClean="0"/>
              <a:t> </a:t>
            </a:r>
          </a:p>
          <a:p>
            <a:pPr>
              <a:buFont typeface="Arial" pitchFamily="34" charset="0"/>
              <a:buChar char="•"/>
            </a:pPr>
            <a:r>
              <a:rPr lang="lv-LV" sz="2800" b="1" dirty="0" smtClean="0"/>
              <a:t>Bet velns kārdina </a:t>
            </a:r>
            <a:r>
              <a:rPr lang="lv-LV" sz="2800" dirty="0" smtClean="0"/>
              <a:t>izmantot </a:t>
            </a:r>
            <a:r>
              <a:rPr lang="lv-LV" sz="2800" b="1" dirty="0" smtClean="0"/>
              <a:t>seksu</a:t>
            </a:r>
            <a:r>
              <a:rPr lang="lv-LV" sz="2800" dirty="0" smtClean="0"/>
              <a:t> </a:t>
            </a:r>
            <a:r>
              <a:rPr lang="lv-LV" sz="2800" b="1" dirty="0" smtClean="0"/>
              <a:t>nepareizā veidā</a:t>
            </a:r>
            <a:r>
              <a:rPr lang="lv-LV" sz="2800" dirty="0" smtClean="0"/>
              <a:t>.</a:t>
            </a:r>
          </a:p>
          <a:p>
            <a:pPr>
              <a:buFont typeface="Arial" pitchFamily="34" charset="0"/>
              <a:buChar char="•"/>
            </a:pPr>
            <a:r>
              <a:rPr lang="lv-LV" sz="2800" b="1" dirty="0" smtClean="0"/>
              <a:t>Šodien</a:t>
            </a:r>
            <a:r>
              <a:rPr lang="lv-LV" sz="2800" dirty="0" smtClean="0"/>
              <a:t> mēs redzam diemžēl </a:t>
            </a:r>
            <a:r>
              <a:rPr lang="lv-LV" sz="2800" b="1" dirty="0" smtClean="0"/>
              <a:t>cilvēki</a:t>
            </a:r>
            <a:r>
              <a:rPr lang="lv-LV" sz="2800" dirty="0" smtClean="0"/>
              <a:t> ir </a:t>
            </a:r>
            <a:r>
              <a:rPr lang="lv-LV" sz="2800" b="1" dirty="0" smtClean="0"/>
              <a:t>nošķīruši</a:t>
            </a:r>
            <a:r>
              <a:rPr lang="lv-LV" sz="2800" dirty="0" smtClean="0"/>
              <a:t> </a:t>
            </a:r>
            <a:r>
              <a:rPr lang="lv-LV" sz="2800" b="1" dirty="0" smtClean="0"/>
              <a:t>seksu</a:t>
            </a:r>
            <a:r>
              <a:rPr lang="lv-LV" sz="2800" dirty="0" smtClean="0"/>
              <a:t> no </a:t>
            </a:r>
            <a:r>
              <a:rPr lang="lv-LV" sz="2800" b="1" dirty="0" smtClean="0"/>
              <a:t>mīlestības</a:t>
            </a:r>
            <a:r>
              <a:rPr lang="lv-LV" sz="2800" dirty="0" smtClean="0"/>
              <a:t> un </a:t>
            </a:r>
            <a:r>
              <a:rPr lang="lv-LV" sz="2800" b="1" dirty="0" smtClean="0"/>
              <a:t>laulības</a:t>
            </a:r>
            <a:r>
              <a:rPr lang="lv-LV" sz="2800" dirty="0" smtClean="0"/>
              <a:t>. </a:t>
            </a:r>
          </a:p>
          <a:p>
            <a:pPr>
              <a:buFontTx/>
              <a:buChar char="•"/>
            </a:pPr>
            <a:r>
              <a:rPr lang="lv-LV" sz="2800" b="1" dirty="0" smtClean="0"/>
              <a:t>Svētīga laulība </a:t>
            </a:r>
            <a:r>
              <a:rPr lang="lv-LV" sz="2800" dirty="0" smtClean="0"/>
              <a:t>ir pamats </a:t>
            </a:r>
            <a:r>
              <a:rPr lang="lv-LV" sz="2800" b="1" dirty="0" smtClean="0"/>
              <a:t>ģimenes svētībai</a:t>
            </a:r>
            <a:r>
              <a:rPr lang="lv-LV" sz="2800" dirty="0" smtClean="0"/>
              <a:t>. Laulībā </a:t>
            </a:r>
            <a:r>
              <a:rPr lang="lv-LV" sz="2800" b="1" dirty="0" smtClean="0"/>
              <a:t>bērniņi lielākoties ir gaidīti</a:t>
            </a:r>
            <a:r>
              <a:rPr lang="lv-LV" sz="2800" dirty="0" smtClean="0"/>
              <a:t> ģimenē un tas ir liels </a:t>
            </a:r>
            <a:r>
              <a:rPr lang="lv-LV" sz="2800" b="1" dirty="0" smtClean="0"/>
              <a:t>pāra mīlestības atspoguļojums.</a:t>
            </a:r>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7</a:t>
            </a:fld>
            <a:endParaRPr lang="lv-LV" smtClean="0"/>
          </a:p>
        </p:txBody>
      </p:sp>
      <p:pic>
        <p:nvPicPr>
          <p:cNvPr id="5" name="Picture 8" descr="http://fotoblog.andreart.lv/foto/870.jpg"/>
          <p:cNvPicPr>
            <a:picLocks noChangeAspect="1" noChangeArrowheads="1"/>
          </p:cNvPicPr>
          <p:nvPr/>
        </p:nvPicPr>
        <p:blipFill>
          <a:blip r:embed="rId2" cstate="print"/>
          <a:srcRect l="16830" r="20056"/>
          <a:stretch>
            <a:fillRect/>
          </a:stretch>
        </p:blipFill>
        <p:spPr bwMode="auto">
          <a:xfrm>
            <a:off x="6000760" y="1142984"/>
            <a:ext cx="3143240" cy="4572007"/>
          </a:xfrm>
          <a:prstGeom prst="rect">
            <a:avLst/>
          </a:prstGeom>
          <a:ln>
            <a:noFill/>
          </a:ln>
          <a:effectLst>
            <a:softEdge rad="112500"/>
          </a:effectLst>
        </p:spPr>
      </p:pic>
      <p:sp>
        <p:nvSpPr>
          <p:cNvPr id="6" name="Rectangle 5"/>
          <p:cNvSpPr/>
          <p:nvPr/>
        </p:nvSpPr>
        <p:spPr>
          <a:xfrm>
            <a:off x="0" y="6000768"/>
            <a:ext cx="8358214" cy="954107"/>
          </a:xfrm>
          <a:prstGeom prst="rect">
            <a:avLst/>
          </a:prstGeom>
        </p:spPr>
        <p:txBody>
          <a:bodyPr wrap="square">
            <a:spAutoFit/>
          </a:bodyPr>
          <a:lstStyle/>
          <a:p>
            <a:pPr>
              <a:buFontTx/>
              <a:buChar char="•"/>
            </a:pPr>
            <a:r>
              <a:rPr lang="lv-LV" sz="2800" dirty="0" smtClean="0"/>
              <a:t>“</a:t>
            </a:r>
            <a:r>
              <a:rPr lang="lv-LV" sz="2800" i="1" dirty="0" smtClean="0"/>
              <a:t>Lūk, bērni ir Tā Kunga dāvana, un bērnu svētība mums ir Viņa atlīdzība</a:t>
            </a:r>
            <a:r>
              <a:rPr lang="lv-LV" sz="2800" dirty="0" smtClean="0"/>
              <a:t>.” (Ps.127:3)</a:t>
            </a:r>
            <a:endParaRPr lang="lv-LV"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eaLnBrk="1" hangingPunct="1">
              <a:spcBef>
                <a:spcPct val="0"/>
              </a:spcBef>
              <a:buFontTx/>
              <a:buNone/>
            </a:pPr>
            <a:r>
              <a:rPr lang="lv-LV" sz="2800" i="1" dirty="0" smtClean="0"/>
              <a:t>1 Bērni, esiet paklausīgi saviem vecākiem Kungā, jo tas ir taisni. 2 Godā savu tēvu un māti, šis ir pirmais bauslis ar apsolījumu: 3 lai tev labi klātos un tu ilgi dzīvotu virs zemes.</a:t>
            </a:r>
          </a:p>
        </p:txBody>
      </p:sp>
      <p:sp>
        <p:nvSpPr>
          <p:cNvPr id="7" name="Rectangle 6"/>
          <p:cNvSpPr>
            <a:spLocks noChangeArrowheads="1"/>
          </p:cNvSpPr>
          <p:nvPr/>
        </p:nvSpPr>
        <p:spPr bwMode="auto">
          <a:xfrm>
            <a:off x="0" y="1714488"/>
            <a:ext cx="5786446" cy="4573560"/>
          </a:xfrm>
          <a:prstGeom prst="rect">
            <a:avLst/>
          </a:prstGeom>
          <a:noFill/>
          <a:ln w="9525">
            <a:noFill/>
            <a:miter lim="800000"/>
            <a:headEnd/>
            <a:tailEnd/>
          </a:ln>
        </p:spPr>
        <p:txBody>
          <a:bodyPr wrap="square">
            <a:spAutoFit/>
          </a:bodyPr>
          <a:lstStyle/>
          <a:p>
            <a:pPr marL="0" indent="0" eaLnBrk="1" hangingPunct="1">
              <a:lnSpc>
                <a:spcPct val="80000"/>
              </a:lnSpc>
              <a:buFont typeface="Arial" pitchFamily="34" charset="0"/>
              <a:buChar char="•"/>
              <a:defRPr/>
            </a:pPr>
            <a:r>
              <a:rPr lang="lv-LV" sz="2800" b="1" dirty="0" smtClean="0"/>
              <a:t>Bērni: vai jūs klausiet vecākus?</a:t>
            </a:r>
          </a:p>
          <a:p>
            <a:pPr marL="0" indent="0" eaLnBrk="1" hangingPunct="1">
              <a:lnSpc>
                <a:spcPct val="80000"/>
              </a:lnSpc>
              <a:buFont typeface="Arial" pitchFamily="34" charset="0"/>
              <a:buChar char="•"/>
              <a:defRPr/>
            </a:pPr>
            <a:r>
              <a:rPr lang="lv-LV" sz="2800" b="1" dirty="0" smtClean="0"/>
              <a:t>Ģimene</a:t>
            </a:r>
            <a:r>
              <a:rPr lang="lv-LV" sz="2800" dirty="0" smtClean="0"/>
              <a:t> </a:t>
            </a:r>
            <a:r>
              <a:rPr lang="lv-LV" sz="2800" dirty="0" smtClean="0"/>
              <a:t>ir </a:t>
            </a:r>
            <a:r>
              <a:rPr lang="lv-LV" sz="2800" b="1" dirty="0" smtClean="0"/>
              <a:t>Dieva</a:t>
            </a:r>
            <a:r>
              <a:rPr lang="lv-LV" sz="2800" dirty="0" smtClean="0"/>
              <a:t> ieliktais </a:t>
            </a:r>
            <a:r>
              <a:rPr lang="lv-LV" sz="2800" b="1" dirty="0" smtClean="0"/>
              <a:t>sabiedrības pamatakmens!</a:t>
            </a:r>
            <a:r>
              <a:rPr lang="lv-LV" sz="2800" dirty="0" smtClean="0"/>
              <a:t> </a:t>
            </a:r>
            <a:endParaRPr lang="lv-LV" sz="2800" dirty="0" smtClean="0"/>
          </a:p>
          <a:p>
            <a:pPr marL="0" indent="0" eaLnBrk="1" hangingPunct="1">
              <a:lnSpc>
                <a:spcPct val="80000"/>
              </a:lnSpc>
              <a:buFont typeface="Arial" pitchFamily="34" charset="0"/>
              <a:buChar char="•"/>
              <a:defRPr/>
            </a:pPr>
            <a:r>
              <a:rPr lang="lv-LV" sz="2800" b="1" dirty="0" smtClean="0"/>
              <a:t>Ģimene</a:t>
            </a:r>
            <a:r>
              <a:rPr lang="lv-LV" sz="2800" dirty="0" smtClean="0"/>
              <a:t>: </a:t>
            </a:r>
            <a:r>
              <a:rPr lang="lv-LV" sz="2800" b="1" dirty="0" smtClean="0"/>
              <a:t>Tēvs</a:t>
            </a:r>
            <a:r>
              <a:rPr lang="lv-LV" sz="2800" dirty="0" smtClean="0"/>
              <a:t>, </a:t>
            </a:r>
            <a:r>
              <a:rPr lang="lv-LV" sz="2800" b="1" dirty="0" smtClean="0"/>
              <a:t>māte</a:t>
            </a:r>
            <a:r>
              <a:rPr lang="lv-LV" sz="2800" dirty="0" smtClean="0"/>
              <a:t> un </a:t>
            </a:r>
            <a:r>
              <a:rPr lang="lv-LV" sz="2800" b="1" dirty="0" smtClean="0"/>
              <a:t>bērni.</a:t>
            </a:r>
            <a:endParaRPr lang="lv-LV" sz="2800" b="1" dirty="0" smtClean="0"/>
          </a:p>
          <a:p>
            <a:pPr marL="0" indent="0" eaLnBrk="1" hangingPunct="1">
              <a:lnSpc>
                <a:spcPct val="80000"/>
              </a:lnSpc>
              <a:buFont typeface="Arial" pitchFamily="34" charset="0"/>
              <a:buChar char="•"/>
              <a:defRPr/>
            </a:pPr>
            <a:r>
              <a:rPr lang="lv-LV" sz="2800" dirty="0" smtClean="0"/>
              <a:t>No </a:t>
            </a:r>
            <a:r>
              <a:rPr lang="lv-LV" sz="2800" b="1" dirty="0" smtClean="0"/>
              <a:t>bērnu paklausības vecākiem</a:t>
            </a:r>
            <a:r>
              <a:rPr lang="lv-LV" sz="2800" dirty="0" smtClean="0"/>
              <a:t> ir </a:t>
            </a:r>
            <a:r>
              <a:rPr lang="lv-LV" sz="2800" b="1" dirty="0" smtClean="0"/>
              <a:t>atkarīga</a:t>
            </a:r>
            <a:r>
              <a:rPr lang="lv-LV" sz="2800" dirty="0" smtClean="0"/>
              <a:t> visa </a:t>
            </a:r>
            <a:r>
              <a:rPr lang="lv-LV" sz="2800" b="1" dirty="0" smtClean="0"/>
              <a:t>tālākā</a:t>
            </a:r>
            <a:r>
              <a:rPr lang="lv-LV" sz="2800" dirty="0" smtClean="0"/>
              <a:t> viņu </a:t>
            </a:r>
            <a:r>
              <a:rPr lang="lv-LV" sz="2800" b="1" dirty="0" smtClean="0"/>
              <a:t>dzīve</a:t>
            </a:r>
          </a:p>
          <a:p>
            <a:pPr marL="0" indent="0" eaLnBrk="1" hangingPunct="1">
              <a:lnSpc>
                <a:spcPct val="80000"/>
              </a:lnSpc>
              <a:buFont typeface="Arial" pitchFamily="34" charset="0"/>
              <a:buChar char="•"/>
              <a:defRPr/>
            </a:pPr>
            <a:endParaRPr lang="lv-LV" sz="2800" dirty="0" smtClean="0"/>
          </a:p>
          <a:p>
            <a:pPr marL="0" indent="0" eaLnBrk="1" hangingPunct="1">
              <a:lnSpc>
                <a:spcPct val="80000"/>
              </a:lnSpc>
              <a:buFont typeface="Arial" pitchFamily="34" charset="0"/>
              <a:buChar char="•"/>
              <a:defRPr/>
            </a:pPr>
            <a:r>
              <a:rPr lang="lv-LV" sz="2800" dirty="0" smtClean="0"/>
              <a:t>Dieva kārtība: 			     	</a:t>
            </a:r>
            <a:r>
              <a:rPr lang="lv-LV" sz="2800" b="1" dirty="0" smtClean="0"/>
              <a:t>Dievs </a:t>
            </a:r>
            <a:r>
              <a:rPr lang="lv-LV" sz="2800" b="1" dirty="0" smtClean="0">
                <a:sym typeface="Wingdings"/>
              </a:rPr>
              <a:t> </a:t>
            </a:r>
            <a:r>
              <a:rPr lang="lv-LV" sz="2800" b="1" dirty="0" smtClean="0"/>
              <a:t>vecāki</a:t>
            </a:r>
            <a:r>
              <a:rPr lang="lv-LV" sz="2800" b="1" dirty="0" smtClean="0">
                <a:sym typeface="Wingdings"/>
              </a:rPr>
              <a:t></a:t>
            </a:r>
            <a:r>
              <a:rPr lang="lv-LV" sz="2800" b="1" dirty="0" smtClean="0"/>
              <a:t> mēs</a:t>
            </a:r>
          </a:p>
          <a:p>
            <a:pPr marL="0" indent="0" eaLnBrk="1" hangingPunct="1">
              <a:lnSpc>
                <a:spcPct val="80000"/>
              </a:lnSpc>
              <a:buFont typeface="Arial" pitchFamily="34" charset="0"/>
              <a:buChar char="•"/>
              <a:defRPr/>
            </a:pPr>
            <a:r>
              <a:rPr lang="lv-LV" sz="2800" dirty="0" smtClean="0"/>
              <a:t>Dievs caur vecākiem visvairāk iedevis: </a:t>
            </a:r>
            <a:r>
              <a:rPr lang="lv-LV" sz="2800" b="1" dirty="0" smtClean="0"/>
              <a:t>dzīvību, maizi, izglītību</a:t>
            </a:r>
            <a:r>
              <a:rPr lang="lv-LV" sz="2800" dirty="0" smtClean="0"/>
              <a:t> </a:t>
            </a:r>
          </a:p>
          <a:p>
            <a:pPr marL="0" indent="0" eaLnBrk="1" hangingPunct="1">
              <a:lnSpc>
                <a:spcPct val="80000"/>
              </a:lnSpc>
              <a:buFont typeface="Arial" pitchFamily="34" charset="0"/>
              <a:buChar char="•"/>
              <a:defRPr/>
            </a:pPr>
            <a:r>
              <a:rPr lang="lv-LV" sz="2800" dirty="0" smtClean="0"/>
              <a:t>Pret vecākiem: 			 	</a:t>
            </a:r>
            <a:r>
              <a:rPr lang="lv-LV" sz="2800" b="1" dirty="0" smtClean="0"/>
              <a:t>bijība, cieņa </a:t>
            </a:r>
            <a:r>
              <a:rPr lang="lv-LV" sz="2800" dirty="0" smtClean="0"/>
              <a:t>un </a:t>
            </a:r>
            <a:r>
              <a:rPr lang="lv-LV" sz="2800" b="1" dirty="0" smtClean="0"/>
              <a:t>paklausība</a:t>
            </a:r>
          </a:p>
        </p:txBody>
      </p:sp>
      <p:sp>
        <p:nvSpPr>
          <p:cNvPr id="8196" name="Slide Number Placeholder 3"/>
          <p:cNvSpPr>
            <a:spLocks noGrp="1"/>
          </p:cNvSpPr>
          <p:nvPr>
            <p:ph type="sldNum" sz="quarter" idx="12"/>
          </p:nvPr>
        </p:nvSpPr>
        <p:spPr>
          <a:noFill/>
        </p:spPr>
        <p:txBody>
          <a:bodyPr/>
          <a:lstStyle/>
          <a:p>
            <a:fld id="{8813D975-61E8-48D5-8201-6762D198C839}" type="slidenum">
              <a:rPr lang="lv-LV" smtClean="0"/>
              <a:pPr/>
              <a:t>8</a:t>
            </a:fld>
            <a:endParaRPr lang="lv-LV" smtClean="0"/>
          </a:p>
        </p:txBody>
      </p:sp>
      <p:pic>
        <p:nvPicPr>
          <p:cNvPr id="5122" name="Picture 2" descr="Attēlu rezultāti vaicājumam “children obeying parents”"/>
          <p:cNvPicPr>
            <a:picLocks noChangeAspect="1" noChangeArrowheads="1"/>
          </p:cNvPicPr>
          <p:nvPr/>
        </p:nvPicPr>
        <p:blipFill>
          <a:blip r:embed="rId2" cstate="print"/>
          <a:srcRect/>
          <a:stretch>
            <a:fillRect/>
          </a:stretch>
        </p:blipFill>
        <p:spPr bwMode="auto">
          <a:xfrm>
            <a:off x="5543550" y="1285860"/>
            <a:ext cx="3600450" cy="2705100"/>
          </a:xfrm>
          <a:prstGeom prst="rect">
            <a:avLst/>
          </a:prstGeom>
          <a:ln>
            <a:noFill/>
          </a:ln>
          <a:effectLst>
            <a:softEdge rad="112500"/>
          </a:effectLst>
        </p:spPr>
      </p:pic>
      <p:pic>
        <p:nvPicPr>
          <p:cNvPr id="5124" name="Picture 4" descr="Attēlu rezultāti vaicājumam “children obeying parents”"/>
          <p:cNvPicPr>
            <a:picLocks noChangeAspect="1" noChangeArrowheads="1"/>
          </p:cNvPicPr>
          <p:nvPr/>
        </p:nvPicPr>
        <p:blipFill>
          <a:blip r:embed="rId3" cstate="print"/>
          <a:srcRect/>
          <a:stretch>
            <a:fillRect/>
          </a:stretch>
        </p:blipFill>
        <p:spPr bwMode="auto">
          <a:xfrm>
            <a:off x="5543550" y="4000504"/>
            <a:ext cx="3600450" cy="24003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2000"/>
                                        <p:tgtEl>
                                          <p:spTgt spid="5124"/>
                                        </p:tgtEl>
                                      </p:cBhvr>
                                    </p:animEffect>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2" presetClass="entr" presetSubtype="4" fill="hold" nodeType="after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 calcmode="lin" valueType="num">
                                      <p:cBhvr additive="base">
                                        <p:cTn id="4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eaLnBrk="1" hangingPunct="1">
              <a:spcBef>
                <a:spcPct val="0"/>
              </a:spcBef>
              <a:buFontTx/>
              <a:buNone/>
            </a:pPr>
            <a:r>
              <a:rPr lang="lv-LV" sz="2800" i="1" dirty="0" smtClean="0"/>
              <a:t>4 Jūs, tēvi, netramdiet savus bērnus, bet audziniet viņus ar Kunga doto audzināšanu un pamācību.</a:t>
            </a:r>
          </a:p>
        </p:txBody>
      </p:sp>
      <p:sp>
        <p:nvSpPr>
          <p:cNvPr id="7" name="Rectangle 6"/>
          <p:cNvSpPr>
            <a:spLocks noChangeArrowheads="1"/>
          </p:cNvSpPr>
          <p:nvPr/>
        </p:nvSpPr>
        <p:spPr bwMode="auto">
          <a:xfrm>
            <a:off x="0" y="857232"/>
            <a:ext cx="5572132" cy="6124754"/>
          </a:xfrm>
          <a:prstGeom prst="rect">
            <a:avLst/>
          </a:prstGeom>
          <a:noFill/>
          <a:ln w="9525">
            <a:noFill/>
            <a:miter lim="800000"/>
            <a:headEnd/>
            <a:tailEnd/>
          </a:ln>
        </p:spPr>
        <p:txBody>
          <a:bodyPr wrap="square">
            <a:spAutoFit/>
          </a:bodyPr>
          <a:lstStyle/>
          <a:p>
            <a:pPr>
              <a:buFontTx/>
              <a:buChar char="•"/>
            </a:pPr>
            <a:r>
              <a:rPr lang="lv-LV" sz="2800" b="1" dirty="0" smtClean="0"/>
              <a:t>Bauslis</a:t>
            </a:r>
            <a:r>
              <a:rPr lang="lv-LV" sz="2800" dirty="0" smtClean="0"/>
              <a:t> runā kā uz </a:t>
            </a:r>
            <a:r>
              <a:rPr lang="lv-LV" sz="2800" b="1" dirty="0" smtClean="0"/>
              <a:t>bērniem</a:t>
            </a:r>
            <a:r>
              <a:rPr lang="lv-LV" sz="2800" dirty="0" smtClean="0"/>
              <a:t>, tā arī uz </a:t>
            </a:r>
            <a:r>
              <a:rPr lang="lv-LV" sz="2800" b="1" dirty="0" smtClean="0"/>
              <a:t>vecākiem</a:t>
            </a:r>
            <a:r>
              <a:rPr lang="lv-LV" sz="2800" dirty="0" smtClean="0"/>
              <a:t>!</a:t>
            </a:r>
            <a:endParaRPr lang="lv-LV" sz="2800" dirty="0"/>
          </a:p>
          <a:p>
            <a:pPr>
              <a:buFontTx/>
              <a:buChar char="•"/>
            </a:pPr>
            <a:r>
              <a:rPr lang="lv-LV" sz="2800" b="1" dirty="0" smtClean="0"/>
              <a:t>Vecāki</a:t>
            </a:r>
            <a:r>
              <a:rPr lang="lv-LV" sz="2800" dirty="0" smtClean="0"/>
              <a:t> nes </a:t>
            </a:r>
            <a:r>
              <a:rPr lang="lv-LV" sz="2800" b="1" dirty="0" smtClean="0"/>
              <a:t>lielu atbildību Dieva priekšā</a:t>
            </a:r>
            <a:r>
              <a:rPr lang="lv-LV" sz="2800" dirty="0" smtClean="0"/>
              <a:t> par saviem </a:t>
            </a:r>
            <a:r>
              <a:rPr lang="lv-LV" sz="2800" b="1" dirty="0" smtClean="0"/>
              <a:t>bērniem</a:t>
            </a:r>
            <a:r>
              <a:rPr lang="lv-LV" sz="2800" dirty="0" smtClean="0"/>
              <a:t>!</a:t>
            </a:r>
          </a:p>
          <a:p>
            <a:pPr>
              <a:buFontTx/>
              <a:buChar char="•"/>
            </a:pPr>
            <a:r>
              <a:rPr lang="lv-LV" sz="2800" dirty="0" smtClean="0"/>
              <a:t>Vai mēs kā vecāki </a:t>
            </a:r>
            <a:r>
              <a:rPr lang="lv-LV" sz="2800" b="1" dirty="0" smtClean="0"/>
              <a:t>netramdām</a:t>
            </a:r>
            <a:r>
              <a:rPr lang="lv-LV" sz="2800" dirty="0" smtClean="0"/>
              <a:t> </a:t>
            </a:r>
            <a:r>
              <a:rPr lang="lv-LV" sz="2800" b="1" dirty="0" smtClean="0"/>
              <a:t>bērnus</a:t>
            </a:r>
            <a:r>
              <a:rPr lang="lv-LV" sz="2800" dirty="0" smtClean="0"/>
              <a:t> </a:t>
            </a:r>
            <a:r>
              <a:rPr lang="lv-LV" sz="2800" b="1" dirty="0" smtClean="0"/>
              <a:t>savam labumam</a:t>
            </a:r>
            <a:r>
              <a:rPr lang="lv-LV" sz="2800" dirty="0" smtClean="0"/>
              <a:t>? </a:t>
            </a:r>
          </a:p>
          <a:p>
            <a:pPr>
              <a:buFontTx/>
              <a:buChar char="•"/>
            </a:pPr>
            <a:r>
              <a:rPr lang="lv-LV" sz="2800" dirty="0" smtClean="0"/>
              <a:t>Vai vienmēr </a:t>
            </a:r>
            <a:r>
              <a:rPr lang="lv-LV" sz="2800" b="1" dirty="0" smtClean="0"/>
              <a:t>rūpējamies</a:t>
            </a:r>
            <a:r>
              <a:rPr lang="lv-LV" sz="2800" dirty="0" smtClean="0"/>
              <a:t> par </a:t>
            </a:r>
            <a:r>
              <a:rPr lang="lv-LV" sz="2800" b="1" dirty="0" smtClean="0"/>
              <a:t>bērniem</a:t>
            </a:r>
            <a:r>
              <a:rPr lang="lv-LV" sz="2800" dirty="0" smtClean="0"/>
              <a:t> tā, ka tas nestu viņiem gan </a:t>
            </a:r>
            <a:r>
              <a:rPr lang="lv-LV" sz="2800" b="1" dirty="0" smtClean="0"/>
              <a:t>fizisku</a:t>
            </a:r>
            <a:r>
              <a:rPr lang="lv-LV" sz="2800" dirty="0" smtClean="0"/>
              <a:t>, gan </a:t>
            </a:r>
            <a:r>
              <a:rPr lang="lv-LV" sz="2800" b="1" dirty="0" smtClean="0"/>
              <a:t>garīgu labklājību!</a:t>
            </a:r>
          </a:p>
          <a:p>
            <a:pPr>
              <a:buFontTx/>
              <a:buChar char="•"/>
            </a:pPr>
            <a:r>
              <a:rPr lang="lv-LV" sz="2800" b="1" dirty="0" smtClean="0"/>
              <a:t>Dievs vecākiem </a:t>
            </a:r>
            <a:r>
              <a:rPr lang="lv-LV" sz="2800" dirty="0" smtClean="0"/>
              <a:t>ir uzticējis </a:t>
            </a:r>
            <a:r>
              <a:rPr lang="lv-LV" sz="2800" b="1" dirty="0" smtClean="0"/>
              <a:t>mācīt pazīt Dievu</a:t>
            </a:r>
            <a:r>
              <a:rPr lang="lv-LV" sz="2800" dirty="0" smtClean="0"/>
              <a:t>, </a:t>
            </a:r>
            <a:r>
              <a:rPr lang="lv-LV" sz="2800" b="1" dirty="0" smtClean="0"/>
              <a:t>lasīt Bībeli</a:t>
            </a:r>
            <a:r>
              <a:rPr lang="lv-LV" sz="2800" dirty="0" smtClean="0"/>
              <a:t>, </a:t>
            </a:r>
            <a:r>
              <a:rPr lang="lv-LV" sz="2800" b="1" dirty="0" smtClean="0"/>
              <a:t>iet uz baznīcu</a:t>
            </a:r>
            <a:r>
              <a:rPr lang="lv-LV" sz="2800" dirty="0" smtClean="0"/>
              <a:t>, </a:t>
            </a:r>
            <a:r>
              <a:rPr lang="lv-LV" sz="2800" b="1" dirty="0" smtClean="0"/>
              <a:t>lūgt Dievu ikdienā</a:t>
            </a:r>
            <a:r>
              <a:rPr lang="lv-LV" sz="2800" dirty="0" smtClean="0"/>
              <a:t>!</a:t>
            </a:r>
            <a:endParaRPr lang="lv-LV" sz="2800" dirty="0"/>
          </a:p>
        </p:txBody>
      </p:sp>
      <p:sp>
        <p:nvSpPr>
          <p:cNvPr id="8196" name="Slide Number Placeholder 3"/>
          <p:cNvSpPr>
            <a:spLocks noGrp="1"/>
          </p:cNvSpPr>
          <p:nvPr>
            <p:ph type="sldNum" sz="quarter" idx="12"/>
          </p:nvPr>
        </p:nvSpPr>
        <p:spPr>
          <a:noFill/>
        </p:spPr>
        <p:txBody>
          <a:bodyPr/>
          <a:lstStyle/>
          <a:p>
            <a:fld id="{8813D975-61E8-48D5-8201-6762D198C839}" type="slidenum">
              <a:rPr lang="lv-LV" smtClean="0"/>
              <a:pPr/>
              <a:t>9</a:t>
            </a:fld>
            <a:endParaRPr lang="lv-LV" smtClean="0"/>
          </a:p>
        </p:txBody>
      </p:sp>
      <p:pic>
        <p:nvPicPr>
          <p:cNvPr id="2050" name="Picture 2" descr="Attēlu rezultāti vaicājumam “parents taking care of children”"/>
          <p:cNvPicPr>
            <a:picLocks noChangeAspect="1" noChangeArrowheads="1"/>
          </p:cNvPicPr>
          <p:nvPr/>
        </p:nvPicPr>
        <p:blipFill>
          <a:blip r:embed="rId2" cstate="print"/>
          <a:srcRect/>
          <a:stretch>
            <a:fillRect/>
          </a:stretch>
        </p:blipFill>
        <p:spPr bwMode="auto">
          <a:xfrm>
            <a:off x="5357818" y="1000107"/>
            <a:ext cx="3786182" cy="2577795"/>
          </a:xfrm>
          <a:prstGeom prst="rect">
            <a:avLst/>
          </a:prstGeom>
          <a:ln>
            <a:noFill/>
          </a:ln>
          <a:effectLst>
            <a:softEdge rad="112500"/>
          </a:effectLst>
        </p:spPr>
      </p:pic>
      <p:pic>
        <p:nvPicPr>
          <p:cNvPr id="2052" name="Picture 4" descr="Attēlu rezultāti vaicājumam “family reading bible together”"/>
          <p:cNvPicPr>
            <a:picLocks noChangeAspect="1" noChangeArrowheads="1"/>
          </p:cNvPicPr>
          <p:nvPr/>
        </p:nvPicPr>
        <p:blipFill>
          <a:blip r:embed="rId3" cstate="print"/>
          <a:srcRect/>
          <a:stretch>
            <a:fillRect/>
          </a:stretch>
        </p:blipFill>
        <p:spPr bwMode="auto">
          <a:xfrm>
            <a:off x="5429256" y="3643314"/>
            <a:ext cx="3714744" cy="321468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2000"/>
                                        <p:tgtEl>
                                          <p:spTgt spid="2052"/>
                                        </p:tgtEl>
                                      </p:cBhvr>
                                    </p:animEffect>
                                  </p:childTnLst>
                                </p:cTn>
                              </p:par>
                            </p:childTnLst>
                          </p:cTn>
                        </p:par>
                        <p:par>
                          <p:cTn id="25" fill="hold">
                            <p:stCondLst>
                              <p:cond delay="4500"/>
                            </p:stCondLst>
                            <p:childTnLst>
                              <p:par>
                                <p:cTn id="26" presetID="2" presetClass="entr" presetSubtype="4"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1040</Words>
  <Application>Microsoft Office PowerPoint</Application>
  <PresentationFormat>On-screen Show (4:3)</PresentationFormat>
  <Paragraphs>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Ef.5:22-31, Ef.6:1-4 Tēva diena</vt:lpstr>
      <vt:lpstr>Ef.5:22-31, Ef.6:1-4 Tēva diena</vt:lpstr>
      <vt:lpstr>Tēva diena</vt:lpstr>
      <vt:lpstr>Slide 4</vt:lpstr>
      <vt:lpstr>Slide 5</vt:lpstr>
      <vt:lpstr>Slide 6</vt:lpstr>
      <vt:lpstr>Slide 7</vt:lpstr>
      <vt:lpstr>Slide 8</vt:lpstr>
      <vt:lpstr>Slide 9</vt:lpstr>
      <vt:lpstr>Kopsavilkums</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Otomers</dc:title>
  <dc:creator>RobertsO</dc:creator>
  <cp:lastModifiedBy>Rob</cp:lastModifiedBy>
  <cp:revision>84</cp:revision>
  <dcterms:created xsi:type="dcterms:W3CDTF">2010-10-07T14:46:11Z</dcterms:created>
  <dcterms:modified xsi:type="dcterms:W3CDTF">2022-09-10T18:45:02Z</dcterms:modified>
</cp:coreProperties>
</file>