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82" r:id="rId2"/>
    <p:sldId id="287" r:id="rId3"/>
    <p:sldId id="288" r:id="rId4"/>
    <p:sldId id="289" r:id="rId5"/>
    <p:sldId id="261" r:id="rId6"/>
    <p:sldId id="283" r:id="rId7"/>
    <p:sldId id="290" r:id="rId8"/>
    <p:sldId id="279" r:id="rId9"/>
    <p:sldId id="272" r:id="rId10"/>
  </p:sldIdLst>
  <p:sldSz cx="9144000" cy="6858000" type="screen4x3"/>
  <p:notesSz cx="6858000" cy="9144000"/>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66" d="100"/>
          <a:sy n="66" d="100"/>
        </p:scale>
        <p:origin x="-948" y="-2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3EF983FC-C4BF-4F7C-9D40-CF2294EF524F}" type="datetimeFigureOut">
              <a:rPr lang="en-US"/>
              <a:pPr>
                <a:defRPr/>
              </a:pPr>
              <a:t>8/31/2021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pPr>
              <a:defRPr/>
            </a:pPr>
            <a:fld id="{40847E63-47B2-40B9-9C30-AA625988847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F88A96C8-9076-4A47-9D31-6337A4B65B52}"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0D871B0C-0EFC-4B36-8A75-4D321E9542C0}"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0B47706D-70F8-40F4-ABB2-9C7B9865FA70}"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7A4189BE-0D62-4CDF-AFE5-241C9CEC956C}"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endParaRPr lang="lv-LV"/>
          </a:p>
        </p:txBody>
      </p:sp>
      <p:sp>
        <p:nvSpPr>
          <p:cNvPr id="6" name="Rectangle 6"/>
          <p:cNvSpPr>
            <a:spLocks noGrp="1" noChangeArrowheads="1"/>
          </p:cNvSpPr>
          <p:nvPr>
            <p:ph type="sldNum" sz="quarter" idx="12"/>
          </p:nvPr>
        </p:nvSpPr>
        <p:spPr>
          <a:ln/>
        </p:spPr>
        <p:txBody>
          <a:bodyPr/>
          <a:lstStyle>
            <a:lvl1pPr>
              <a:defRPr/>
            </a:lvl1pPr>
          </a:lstStyle>
          <a:p>
            <a:pPr>
              <a:defRPr/>
            </a:pPr>
            <a:fld id="{AFFF828C-7E15-4A8C-9BE2-BD2F22869EBF}"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BDDD839A-A3D7-4503-B53D-AC72DD72B8B4}"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endParaRPr lang="lv-LV"/>
          </a:p>
        </p:txBody>
      </p:sp>
      <p:sp>
        <p:nvSpPr>
          <p:cNvPr id="9" name="Rectangle 6"/>
          <p:cNvSpPr>
            <a:spLocks noGrp="1" noChangeArrowheads="1"/>
          </p:cNvSpPr>
          <p:nvPr>
            <p:ph type="sldNum" sz="quarter" idx="12"/>
          </p:nvPr>
        </p:nvSpPr>
        <p:spPr>
          <a:ln/>
        </p:spPr>
        <p:txBody>
          <a:bodyPr/>
          <a:lstStyle>
            <a:lvl1pPr>
              <a:defRPr/>
            </a:lvl1pPr>
          </a:lstStyle>
          <a:p>
            <a:pPr>
              <a:defRPr/>
            </a:pPr>
            <a:fld id="{8085B43D-C1AB-42D9-80E6-F1EF001C7F19}"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endParaRPr lang="lv-LV"/>
          </a:p>
        </p:txBody>
      </p:sp>
      <p:sp>
        <p:nvSpPr>
          <p:cNvPr id="5" name="Rectangle 6"/>
          <p:cNvSpPr>
            <a:spLocks noGrp="1" noChangeArrowheads="1"/>
          </p:cNvSpPr>
          <p:nvPr>
            <p:ph type="sldNum" sz="quarter" idx="12"/>
          </p:nvPr>
        </p:nvSpPr>
        <p:spPr>
          <a:ln/>
        </p:spPr>
        <p:txBody>
          <a:bodyPr/>
          <a:lstStyle>
            <a:lvl1pPr>
              <a:defRPr/>
            </a:lvl1pPr>
          </a:lstStyle>
          <a:p>
            <a:pPr>
              <a:defRPr/>
            </a:pPr>
            <a:fld id="{92CDF58E-FD3A-4CD7-9959-DD45F665EAF8}"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v-LV"/>
          </a:p>
        </p:txBody>
      </p:sp>
      <p:sp>
        <p:nvSpPr>
          <p:cNvPr id="3" name="Rectangle 5"/>
          <p:cNvSpPr>
            <a:spLocks noGrp="1" noChangeArrowheads="1"/>
          </p:cNvSpPr>
          <p:nvPr>
            <p:ph type="ftr" sz="quarter" idx="11"/>
          </p:nvPr>
        </p:nvSpPr>
        <p:spPr>
          <a:ln/>
        </p:spPr>
        <p:txBody>
          <a:bodyPr/>
          <a:lstStyle>
            <a:lvl1pPr>
              <a:defRPr/>
            </a:lvl1pPr>
          </a:lstStyle>
          <a:p>
            <a:pPr>
              <a:defRPr/>
            </a:pPr>
            <a:endParaRPr lang="lv-LV"/>
          </a:p>
        </p:txBody>
      </p:sp>
      <p:sp>
        <p:nvSpPr>
          <p:cNvPr id="4" name="Rectangle 6"/>
          <p:cNvSpPr>
            <a:spLocks noGrp="1" noChangeArrowheads="1"/>
          </p:cNvSpPr>
          <p:nvPr>
            <p:ph type="sldNum" sz="quarter" idx="12"/>
          </p:nvPr>
        </p:nvSpPr>
        <p:spPr>
          <a:ln/>
        </p:spPr>
        <p:txBody>
          <a:bodyPr/>
          <a:lstStyle>
            <a:lvl1pPr>
              <a:defRPr/>
            </a:lvl1pPr>
          </a:lstStyle>
          <a:p>
            <a:pPr>
              <a:defRPr/>
            </a:pPr>
            <a:fld id="{83682460-2AD7-412F-B40E-27EAED140C8C}"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57C947C7-FE3D-4DC3-9D15-E5912D2C5845}"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endParaRPr lang="lv-LV"/>
          </a:p>
        </p:txBody>
      </p:sp>
      <p:sp>
        <p:nvSpPr>
          <p:cNvPr id="7" name="Rectangle 6"/>
          <p:cNvSpPr>
            <a:spLocks noGrp="1" noChangeArrowheads="1"/>
          </p:cNvSpPr>
          <p:nvPr>
            <p:ph type="sldNum" sz="quarter" idx="12"/>
          </p:nvPr>
        </p:nvSpPr>
        <p:spPr>
          <a:ln/>
        </p:spPr>
        <p:txBody>
          <a:bodyPr/>
          <a:lstStyle>
            <a:lvl1pPr>
              <a:defRPr/>
            </a:lvl1pPr>
          </a:lstStyle>
          <a:p>
            <a:pPr>
              <a:defRPr/>
            </a:pPr>
            <a:fld id="{F3343B13-06BF-4D8D-BA8D-715E9115236C}"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162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lv-LV"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lv-LV" smtClean="0"/>
              <a:t>Click to edit Master text styles</a:t>
            </a:r>
          </a:p>
          <a:p>
            <a:pPr lvl="1"/>
            <a:r>
              <a:rPr lang="lv-LV" smtClean="0"/>
              <a:t>Second level</a:t>
            </a:r>
          </a:p>
          <a:p>
            <a:pPr lvl="2"/>
            <a:r>
              <a:rPr lang="lv-LV" smtClean="0"/>
              <a:t>Third level</a:t>
            </a:r>
          </a:p>
          <a:p>
            <a:pPr lvl="3"/>
            <a:r>
              <a:rPr lang="lv-LV" smtClean="0"/>
              <a:t>Fourth level</a:t>
            </a:r>
          </a:p>
          <a:p>
            <a:pPr lvl="4"/>
            <a:r>
              <a:rPr lang="lv-LV"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lv-LV"/>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lv-LV"/>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D6834BF6-97C3-4284-BD6E-75F354DF03E0}"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49237" y="71414"/>
            <a:ext cx="8894763" cy="1071563"/>
          </a:xfrm>
        </p:spPr>
        <p:txBody>
          <a:bodyPr/>
          <a:lstStyle/>
          <a:p>
            <a:pPr eaLnBrk="1" hangingPunct="1"/>
            <a:r>
              <a:rPr lang="lv-LV" sz="3600" b="1" dirty="0" smtClean="0"/>
              <a:t>1.Sam.19 Draudzība</a:t>
            </a:r>
            <a:endParaRPr lang="lv-LV" sz="3600" b="1" dirty="0" smtClean="0"/>
          </a:p>
        </p:txBody>
      </p:sp>
      <p:pic>
        <p:nvPicPr>
          <p:cNvPr id="2051" name="Picture 3" descr="DOVE019"/>
          <p:cNvPicPr>
            <a:picLocks noChangeAspect="1" noChangeArrowheads="1"/>
          </p:cNvPicPr>
          <p:nvPr/>
        </p:nvPicPr>
        <p:blipFill>
          <a:blip r:embed="rId2" cstate="print"/>
          <a:srcRect/>
          <a:stretch>
            <a:fillRect/>
          </a:stretch>
        </p:blipFill>
        <p:spPr bwMode="auto">
          <a:xfrm>
            <a:off x="71438" y="73025"/>
            <a:ext cx="485775" cy="692150"/>
          </a:xfrm>
          <a:prstGeom prst="rect">
            <a:avLst/>
          </a:prstGeom>
          <a:noFill/>
          <a:ln w="9525">
            <a:noFill/>
            <a:miter lim="800000"/>
            <a:headEnd/>
            <a:tailEnd/>
          </a:ln>
        </p:spPr>
      </p:pic>
      <p:sp>
        <p:nvSpPr>
          <p:cNvPr id="2052" name="Text Box 6"/>
          <p:cNvSpPr txBox="1">
            <a:spLocks noChangeArrowheads="1"/>
          </p:cNvSpPr>
          <p:nvPr/>
        </p:nvSpPr>
        <p:spPr bwMode="auto">
          <a:xfrm>
            <a:off x="7429500" y="0"/>
            <a:ext cx="1714500" cy="396875"/>
          </a:xfrm>
          <a:prstGeom prst="rect">
            <a:avLst/>
          </a:prstGeom>
          <a:noFill/>
          <a:ln w="9525">
            <a:noFill/>
            <a:miter lim="800000"/>
            <a:headEnd/>
            <a:tailEnd/>
          </a:ln>
        </p:spPr>
        <p:txBody>
          <a:bodyPr>
            <a:spAutoFit/>
          </a:bodyPr>
          <a:lstStyle/>
          <a:p>
            <a:pPr>
              <a:spcBef>
                <a:spcPct val="50000"/>
              </a:spcBef>
            </a:pPr>
            <a:r>
              <a:rPr lang="lv-LV" sz="2000" dirty="0" smtClean="0"/>
              <a:t>1</a:t>
            </a:r>
            <a:r>
              <a:rPr lang="lv-LV" sz="2000" dirty="0" smtClean="0"/>
              <a:t>.sept.2021</a:t>
            </a:r>
            <a:r>
              <a:rPr lang="lv-LV" sz="2000" dirty="0" smtClean="0"/>
              <a:t>.</a:t>
            </a:r>
            <a:endParaRPr lang="lv-LV" sz="2000" dirty="0"/>
          </a:p>
        </p:txBody>
      </p:sp>
      <p:sp>
        <p:nvSpPr>
          <p:cNvPr id="2053" name="Rectangle 3"/>
          <p:cNvSpPr>
            <a:spLocks noChangeArrowheads="1"/>
          </p:cNvSpPr>
          <p:nvPr/>
        </p:nvSpPr>
        <p:spPr bwMode="auto">
          <a:xfrm>
            <a:off x="5580063" y="857232"/>
            <a:ext cx="3563937" cy="396875"/>
          </a:xfrm>
          <a:prstGeom prst="rect">
            <a:avLst/>
          </a:prstGeom>
          <a:noFill/>
          <a:ln w="9525">
            <a:noFill/>
            <a:miter lim="800000"/>
            <a:headEnd/>
            <a:tailEnd/>
          </a:ln>
        </p:spPr>
        <p:txBody>
          <a:bodyPr>
            <a:spAutoFit/>
          </a:bodyPr>
          <a:lstStyle/>
          <a:p>
            <a:pPr algn="ctr">
              <a:buFont typeface="Wingdings" pitchFamily="2" charset="2"/>
              <a:buNone/>
            </a:pPr>
            <a:r>
              <a:rPr lang="lv-LV" sz="2000" b="1" dirty="0">
                <a:latin typeface="Verdana" pitchFamily="34" charset="0"/>
              </a:rPr>
              <a:t>māc. Roberts Otomers</a:t>
            </a:r>
          </a:p>
        </p:txBody>
      </p:sp>
      <p:sp>
        <p:nvSpPr>
          <p:cNvPr id="2054" name="Slide Number Placeholder 5"/>
          <p:cNvSpPr>
            <a:spLocks noGrp="1"/>
          </p:cNvSpPr>
          <p:nvPr>
            <p:ph type="sldNum" sz="quarter" idx="12"/>
          </p:nvPr>
        </p:nvSpPr>
        <p:spPr>
          <a:noFill/>
        </p:spPr>
        <p:txBody>
          <a:bodyPr/>
          <a:lstStyle/>
          <a:p>
            <a:fld id="{09B85932-CD11-4957-B062-D30D0B383F5F}" type="slidenum">
              <a:rPr lang="lv-LV" smtClean="0"/>
              <a:pPr/>
              <a:t>1</a:t>
            </a:fld>
            <a:endParaRPr lang="lv-LV" smtClean="0"/>
          </a:p>
        </p:txBody>
      </p:sp>
      <p:pic>
        <p:nvPicPr>
          <p:cNvPr id="10242" name="Picture 2" descr="David &amp;amp; Jonathan by Ian Dale on Dribbble"/>
          <p:cNvPicPr>
            <a:picLocks noChangeAspect="1" noChangeArrowheads="1"/>
          </p:cNvPicPr>
          <p:nvPr/>
        </p:nvPicPr>
        <p:blipFill>
          <a:blip r:embed="rId3" cstate="print"/>
          <a:srcRect/>
          <a:stretch>
            <a:fillRect/>
          </a:stretch>
        </p:blipFill>
        <p:spPr bwMode="auto">
          <a:xfrm>
            <a:off x="1259631" y="1412776"/>
            <a:ext cx="7008779" cy="525658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388" y="-90835"/>
            <a:ext cx="8964612" cy="1071563"/>
          </a:xfrm>
        </p:spPr>
        <p:txBody>
          <a:bodyPr/>
          <a:lstStyle/>
          <a:p>
            <a:pPr eaLnBrk="1" hangingPunct="1"/>
            <a:r>
              <a:rPr lang="lv-LV" sz="3600" b="1" dirty="0" smtClean="0"/>
              <a:t>1.Sam.19 Draudzība</a:t>
            </a:r>
            <a:endParaRPr lang="lv-LV" sz="3600" b="1" dirty="0" smtClean="0"/>
          </a:p>
        </p:txBody>
      </p:sp>
      <p:pic>
        <p:nvPicPr>
          <p:cNvPr id="3075" name="Picture 3" descr="DOVE019"/>
          <p:cNvPicPr>
            <a:picLocks noChangeAspect="1" noChangeArrowheads="1"/>
          </p:cNvPicPr>
          <p:nvPr/>
        </p:nvPicPr>
        <p:blipFill>
          <a:blip r:embed="rId2" cstate="print"/>
          <a:srcRect/>
          <a:stretch>
            <a:fillRect/>
          </a:stretch>
        </p:blipFill>
        <p:spPr bwMode="auto">
          <a:xfrm>
            <a:off x="53776" y="546"/>
            <a:ext cx="485776" cy="692150"/>
          </a:xfrm>
          <a:prstGeom prst="rect">
            <a:avLst/>
          </a:prstGeom>
          <a:noFill/>
          <a:ln w="9525">
            <a:noFill/>
            <a:miter lim="800000"/>
            <a:headEnd/>
            <a:tailEnd/>
          </a:ln>
        </p:spPr>
      </p:pic>
      <p:sp>
        <p:nvSpPr>
          <p:cNvPr id="3076" name="Slide Number Placeholder 5"/>
          <p:cNvSpPr>
            <a:spLocks noGrp="1"/>
          </p:cNvSpPr>
          <p:nvPr>
            <p:ph type="sldNum" sz="quarter" idx="12"/>
          </p:nvPr>
        </p:nvSpPr>
        <p:spPr>
          <a:noFill/>
        </p:spPr>
        <p:txBody>
          <a:bodyPr/>
          <a:lstStyle/>
          <a:p>
            <a:fld id="{5373C76A-A643-4B96-9DD0-A5192EF45F74}" type="slidenum">
              <a:rPr lang="lv-LV" smtClean="0"/>
              <a:pPr/>
              <a:t>2</a:t>
            </a:fld>
            <a:endParaRPr lang="lv-LV" smtClean="0"/>
          </a:p>
        </p:txBody>
      </p:sp>
      <p:sp>
        <p:nvSpPr>
          <p:cNvPr id="3077" name="Rectangle 6"/>
          <p:cNvSpPr>
            <a:spLocks noChangeArrowheads="1"/>
          </p:cNvSpPr>
          <p:nvPr/>
        </p:nvSpPr>
        <p:spPr bwMode="auto">
          <a:xfrm>
            <a:off x="0" y="642918"/>
            <a:ext cx="9144000" cy="6232475"/>
          </a:xfrm>
          <a:prstGeom prst="rect">
            <a:avLst/>
          </a:prstGeom>
          <a:noFill/>
          <a:ln w="9525">
            <a:noFill/>
            <a:miter lim="800000"/>
            <a:headEnd/>
            <a:tailEnd/>
          </a:ln>
        </p:spPr>
        <p:txBody>
          <a:bodyPr>
            <a:spAutoFit/>
          </a:bodyPr>
          <a:lstStyle/>
          <a:p>
            <a:pPr algn="just"/>
            <a:r>
              <a:rPr lang="lv-LV" sz="2100" dirty="0" smtClean="0"/>
              <a:t>1 Tad </a:t>
            </a:r>
            <a:r>
              <a:rPr lang="lv-LV" sz="2100" dirty="0" err="1" smtClean="0"/>
              <a:t>Sauls</a:t>
            </a:r>
            <a:r>
              <a:rPr lang="lv-LV" sz="2100" dirty="0" smtClean="0"/>
              <a:t> sacīja savam dēlam Jonatānam un visiem saviem kalpiem, lai tie nonāvētu Dāvidu. Bet Jonatānam, </a:t>
            </a:r>
            <a:r>
              <a:rPr lang="lv-LV" sz="2100" dirty="0" err="1" smtClean="0"/>
              <a:t>Saula</a:t>
            </a:r>
            <a:r>
              <a:rPr lang="lv-LV" sz="2100" dirty="0" smtClean="0"/>
              <a:t> dēlam, Dāvids bija ļoti mīļš.</a:t>
            </a:r>
          </a:p>
          <a:p>
            <a:pPr algn="just"/>
            <a:r>
              <a:rPr lang="lv-LV" sz="2100" dirty="0" smtClean="0"/>
              <a:t>2 Un Jonatāns paziņoja Dāvidam, teikdams: "Mans tēvs </a:t>
            </a:r>
            <a:r>
              <a:rPr lang="lv-LV" sz="2100" dirty="0" err="1" smtClean="0"/>
              <a:t>Sauls</a:t>
            </a:r>
            <a:r>
              <a:rPr lang="lv-LV" sz="2100" dirty="0" smtClean="0"/>
              <a:t> tīko pēc tavas dzīvības, tāpēc rīt no rīta agri piesargies un labi paslēpies!</a:t>
            </a:r>
          </a:p>
          <a:p>
            <a:pPr algn="just"/>
            <a:r>
              <a:rPr lang="lv-LV" sz="2100" dirty="0" smtClean="0"/>
              <a:t>3 Bet es pats iziešu un nostāšos pie sava tēva sāniem tanī laukā, kur tu būsi noslēpies, un es ar savu tēvu par tevi runāšu, un, ja es ko ievērošu, tad es tev to pateikšu."</a:t>
            </a:r>
          </a:p>
          <a:p>
            <a:pPr algn="just"/>
            <a:r>
              <a:rPr lang="lv-LV" sz="2100" dirty="0" smtClean="0"/>
              <a:t>4 Un Jonatāns runāja labu par Dāvidu, sarunādamies ar savu tēvu </a:t>
            </a:r>
            <a:r>
              <a:rPr lang="lv-LV" sz="2100" dirty="0" err="1" smtClean="0"/>
              <a:t>Saulu</a:t>
            </a:r>
            <a:r>
              <a:rPr lang="lv-LV" sz="2100" dirty="0" smtClean="0"/>
              <a:t>, un viņš tam sacīja: "Lai ķēniņš tik ļoti neapgrēkojas pret savu kalpu Dāvidu, viņš nav pret tevi grēkojis, bet viņa darbība tev bijusi ļoti noderīga.</a:t>
            </a:r>
          </a:p>
          <a:p>
            <a:pPr algn="just"/>
            <a:r>
              <a:rPr lang="lv-LV" sz="2100" dirty="0" smtClean="0"/>
              <a:t>5 Viņš pat savu dzīvību iežņaudza dūrē un nokāva lielo </a:t>
            </a:r>
            <a:r>
              <a:rPr lang="lv-LV" sz="2100" dirty="0" err="1" smtClean="0"/>
              <a:t>filistieti</a:t>
            </a:r>
            <a:r>
              <a:rPr lang="lv-LV" sz="2100" dirty="0" smtClean="0"/>
              <a:t>, un Tas Kungs ir devis lielu izglābšanos visam </a:t>
            </a:r>
            <a:r>
              <a:rPr lang="lv-LV" sz="2100" dirty="0" err="1" smtClean="0"/>
              <a:t>Israēlam</a:t>
            </a:r>
            <a:r>
              <a:rPr lang="lv-LV" sz="2100" dirty="0" smtClean="0"/>
              <a:t>. To tu pats redzēji un priecājies; kādēļ tu grēkodams alksti nevainīgā asinis un tīko Dāvidu bez kāda iemesla nonāvēt?"</a:t>
            </a:r>
          </a:p>
          <a:p>
            <a:pPr algn="just"/>
            <a:r>
              <a:rPr lang="lv-LV" sz="2100" dirty="0" smtClean="0"/>
              <a:t>6 Un </a:t>
            </a:r>
            <a:r>
              <a:rPr lang="lv-LV" sz="2100" dirty="0" err="1" smtClean="0"/>
              <a:t>Sauls</a:t>
            </a:r>
            <a:r>
              <a:rPr lang="lv-LV" sz="2100" dirty="0" smtClean="0"/>
              <a:t> klausīja Jonatāna balsij, un viņš deva zvērestu: "Tik tiešām, ka Tas Kungs dzīvo, tam nebūs tikt nonāvētam!"</a:t>
            </a:r>
          </a:p>
          <a:p>
            <a:pPr algn="just"/>
            <a:r>
              <a:rPr lang="lv-LV" sz="2100" dirty="0" smtClean="0"/>
              <a:t>7 Un Jonatāns ataicināja Dāvidu, un Jonatāns pateica visus šos vārdus Dāvidam; tad Jonatāns noveda Dāvidu </a:t>
            </a:r>
            <a:r>
              <a:rPr lang="lv-LV" sz="2100" dirty="0" err="1" smtClean="0"/>
              <a:t>Saula</a:t>
            </a:r>
            <a:r>
              <a:rPr lang="lv-LV" sz="2100" dirty="0" smtClean="0"/>
              <a:t> priekšā, un viņš bija pret to tikpat laipns kā vakar un aizvakar.</a:t>
            </a:r>
            <a:endParaRPr lang="lv-LV" sz="2100" dirty="0" smtClean="0"/>
          </a:p>
        </p:txBody>
      </p:sp>
      <p:sp>
        <p:nvSpPr>
          <p:cNvPr id="6" name="Text Box 6"/>
          <p:cNvSpPr txBox="1">
            <a:spLocks noChangeArrowheads="1"/>
          </p:cNvSpPr>
          <p:nvPr/>
        </p:nvSpPr>
        <p:spPr bwMode="auto">
          <a:xfrm>
            <a:off x="7429500" y="0"/>
            <a:ext cx="1714500" cy="396875"/>
          </a:xfrm>
          <a:prstGeom prst="rect">
            <a:avLst/>
          </a:prstGeom>
          <a:noFill/>
          <a:ln w="9525">
            <a:noFill/>
            <a:miter lim="800000"/>
            <a:headEnd/>
            <a:tailEnd/>
          </a:ln>
        </p:spPr>
        <p:txBody>
          <a:bodyPr>
            <a:spAutoFit/>
          </a:bodyPr>
          <a:lstStyle/>
          <a:p>
            <a:pPr>
              <a:spcBef>
                <a:spcPct val="50000"/>
              </a:spcBef>
            </a:pPr>
            <a:r>
              <a:rPr lang="lv-LV" sz="2000" dirty="0" smtClean="0"/>
              <a:t>1.sept.2021.</a:t>
            </a:r>
            <a:endParaRPr lang="lv-LV"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388" y="-90835"/>
            <a:ext cx="8964612" cy="1071563"/>
          </a:xfrm>
        </p:spPr>
        <p:txBody>
          <a:bodyPr/>
          <a:lstStyle/>
          <a:p>
            <a:pPr eaLnBrk="1" hangingPunct="1"/>
            <a:r>
              <a:rPr lang="lv-LV" sz="3600" b="1" dirty="0" smtClean="0"/>
              <a:t>Kas ir Dāvids un Jonatāns?</a:t>
            </a:r>
            <a:endParaRPr lang="lv-LV" sz="3600" b="1" dirty="0" smtClean="0"/>
          </a:p>
        </p:txBody>
      </p:sp>
      <p:sp>
        <p:nvSpPr>
          <p:cNvPr id="3076" name="Slide Number Placeholder 5"/>
          <p:cNvSpPr>
            <a:spLocks noGrp="1"/>
          </p:cNvSpPr>
          <p:nvPr>
            <p:ph type="sldNum" sz="quarter" idx="12"/>
          </p:nvPr>
        </p:nvSpPr>
        <p:spPr>
          <a:noFill/>
        </p:spPr>
        <p:txBody>
          <a:bodyPr/>
          <a:lstStyle/>
          <a:p>
            <a:fld id="{5373C76A-A643-4B96-9DD0-A5192EF45F74}" type="slidenum">
              <a:rPr lang="lv-LV" smtClean="0"/>
              <a:pPr/>
              <a:t>3</a:t>
            </a:fld>
            <a:endParaRPr lang="lv-LV" smtClean="0"/>
          </a:p>
        </p:txBody>
      </p:sp>
      <p:pic>
        <p:nvPicPr>
          <p:cNvPr id="24580" name="Picture 4" descr="Jonathan and David Relationship | GodBuddies"/>
          <p:cNvPicPr>
            <a:picLocks noChangeAspect="1" noChangeArrowheads="1"/>
          </p:cNvPicPr>
          <p:nvPr/>
        </p:nvPicPr>
        <p:blipFill>
          <a:blip r:embed="rId2" cstate="print"/>
          <a:srcRect l="6460" r="16051" b="4584"/>
          <a:stretch>
            <a:fillRect/>
          </a:stretch>
        </p:blipFill>
        <p:spPr bwMode="auto">
          <a:xfrm>
            <a:off x="5762027" y="1052736"/>
            <a:ext cx="3418485" cy="4752528"/>
          </a:xfrm>
          <a:prstGeom prst="rect">
            <a:avLst/>
          </a:prstGeom>
          <a:ln>
            <a:noFill/>
          </a:ln>
          <a:effectLst>
            <a:softEdge rad="112500"/>
          </a:effectLst>
        </p:spPr>
      </p:pic>
      <p:sp>
        <p:nvSpPr>
          <p:cNvPr id="9" name="Rectangle 8"/>
          <p:cNvSpPr>
            <a:spLocks noChangeArrowheads="1"/>
          </p:cNvSpPr>
          <p:nvPr/>
        </p:nvSpPr>
        <p:spPr bwMode="auto">
          <a:xfrm>
            <a:off x="0" y="836712"/>
            <a:ext cx="5940152" cy="5262979"/>
          </a:xfrm>
          <a:prstGeom prst="rect">
            <a:avLst/>
          </a:prstGeom>
          <a:noFill/>
          <a:ln w="9525">
            <a:noFill/>
            <a:miter lim="800000"/>
            <a:headEnd/>
            <a:tailEnd/>
          </a:ln>
        </p:spPr>
        <p:txBody>
          <a:bodyPr wrap="square">
            <a:spAutoFit/>
          </a:bodyPr>
          <a:lstStyle/>
          <a:p>
            <a:pPr>
              <a:lnSpc>
                <a:spcPct val="150000"/>
              </a:lnSpc>
              <a:buFontTx/>
              <a:buChar char="•"/>
            </a:pPr>
            <a:r>
              <a:rPr lang="lv-LV" sz="2800" b="1" dirty="0" smtClean="0"/>
              <a:t>Dāvids</a:t>
            </a:r>
            <a:r>
              <a:rPr lang="lv-LV" sz="2800" dirty="0" smtClean="0"/>
              <a:t> ir ķēniņa </a:t>
            </a:r>
            <a:r>
              <a:rPr lang="lv-LV" sz="2800" dirty="0" err="1" smtClean="0"/>
              <a:t>Saula</a:t>
            </a:r>
            <a:r>
              <a:rPr lang="lv-LV" sz="2800" dirty="0" smtClean="0"/>
              <a:t> </a:t>
            </a:r>
            <a:r>
              <a:rPr lang="lv-LV" sz="2800" b="1" dirty="0" smtClean="0"/>
              <a:t>znots</a:t>
            </a:r>
            <a:r>
              <a:rPr lang="lv-LV" sz="2800" dirty="0" smtClean="0"/>
              <a:t>.</a:t>
            </a:r>
            <a:endParaRPr lang="lv-LV" sz="2800" dirty="0"/>
          </a:p>
          <a:p>
            <a:pPr>
              <a:lnSpc>
                <a:spcPct val="150000"/>
              </a:lnSpc>
              <a:buFontTx/>
              <a:buChar char="•"/>
            </a:pPr>
            <a:r>
              <a:rPr lang="lv-LV" sz="2800" b="1" dirty="0" smtClean="0"/>
              <a:t>Jonatāns</a:t>
            </a:r>
            <a:r>
              <a:rPr lang="lv-LV" sz="2800" dirty="0" smtClean="0"/>
              <a:t> ir ķēniņa </a:t>
            </a:r>
            <a:r>
              <a:rPr lang="lv-LV" sz="2800" dirty="0" err="1" smtClean="0"/>
              <a:t>Sauls</a:t>
            </a:r>
            <a:r>
              <a:rPr lang="lv-LV" sz="2800" dirty="0" smtClean="0"/>
              <a:t> </a:t>
            </a:r>
            <a:r>
              <a:rPr lang="lv-LV" sz="2800" b="1" dirty="0" smtClean="0"/>
              <a:t>dēls</a:t>
            </a:r>
            <a:r>
              <a:rPr lang="lv-LV" sz="2800" dirty="0" smtClean="0"/>
              <a:t>.</a:t>
            </a:r>
          </a:p>
          <a:p>
            <a:pPr>
              <a:lnSpc>
                <a:spcPct val="150000"/>
              </a:lnSpc>
              <a:buFontTx/>
              <a:buChar char="•"/>
            </a:pPr>
            <a:r>
              <a:rPr lang="lv-LV" sz="2800" b="1" dirty="0" smtClean="0"/>
              <a:t>Dāvids uzvarēja Goliātu </a:t>
            </a:r>
            <a:r>
              <a:rPr lang="lv-LV" sz="2800" dirty="0" smtClean="0"/>
              <a:t>un kļuva par </a:t>
            </a:r>
            <a:r>
              <a:rPr lang="lv-LV" sz="2800" b="1" dirty="0" smtClean="0"/>
              <a:t>tautas mīluli</a:t>
            </a:r>
            <a:r>
              <a:rPr lang="lv-LV" sz="2800" dirty="0" smtClean="0"/>
              <a:t>.</a:t>
            </a:r>
          </a:p>
          <a:p>
            <a:pPr>
              <a:lnSpc>
                <a:spcPct val="150000"/>
              </a:lnSpc>
              <a:buFontTx/>
              <a:buChar char="•"/>
            </a:pPr>
            <a:r>
              <a:rPr lang="lv-LV" sz="2800" dirty="0" smtClean="0"/>
              <a:t>Tauta teica: </a:t>
            </a:r>
            <a:r>
              <a:rPr lang="lv-LV" sz="2800" i="1" dirty="0" err="1" smtClean="0"/>
              <a:t>Sauls</a:t>
            </a:r>
            <a:r>
              <a:rPr lang="lv-LV" sz="2800" i="1" dirty="0" smtClean="0"/>
              <a:t> ir nogalinājis tūkstoti, Dāvids 10 tūkstošus</a:t>
            </a:r>
            <a:r>
              <a:rPr lang="lv-LV" sz="2800" dirty="0" smtClean="0"/>
              <a:t>.</a:t>
            </a:r>
          </a:p>
          <a:p>
            <a:pPr>
              <a:lnSpc>
                <a:spcPct val="150000"/>
              </a:lnSpc>
              <a:buFontTx/>
              <a:buChar char="•"/>
            </a:pPr>
            <a:r>
              <a:rPr lang="lv-LV" sz="2800" b="1" dirty="0" err="1" smtClean="0"/>
              <a:t>Sauls</a:t>
            </a:r>
            <a:r>
              <a:rPr lang="lv-LV" sz="2800" b="1" dirty="0" smtClean="0"/>
              <a:t> palika greizsirdīgs </a:t>
            </a:r>
            <a:r>
              <a:rPr lang="lv-LV" sz="2800" dirty="0" smtClean="0"/>
              <a:t>un tāpēc sāka </a:t>
            </a:r>
            <a:r>
              <a:rPr lang="lv-LV" sz="2800" b="1" dirty="0" smtClean="0"/>
              <a:t>ienīst</a:t>
            </a:r>
            <a:r>
              <a:rPr lang="lv-LV" sz="2800" dirty="0" smtClean="0"/>
              <a:t> </a:t>
            </a:r>
            <a:r>
              <a:rPr lang="lv-LV" sz="2800" b="1" dirty="0" smtClean="0"/>
              <a:t>Dāvidu.</a:t>
            </a:r>
            <a:endParaRPr lang="lv-LV"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24580"/>
                                        </p:tgtEl>
                                        <p:attrNameLst>
                                          <p:attrName>style.visibility</p:attrName>
                                        </p:attrNameLst>
                                      </p:cBhvr>
                                      <p:to>
                                        <p:strVal val="visible"/>
                                      </p:to>
                                    </p:set>
                                    <p:animEffect transition="in" filter="fade">
                                      <p:cBhvr>
                                        <p:cTn id="11" dur="2000"/>
                                        <p:tgtEl>
                                          <p:spTgt spid="24580"/>
                                        </p:tgtEl>
                                      </p:cBhvr>
                                    </p:animEffect>
                                  </p:childTnLst>
                                </p:cTn>
                              </p:par>
                            </p:childTnLst>
                          </p:cTn>
                        </p:par>
                        <p:par>
                          <p:cTn id="12" fill="hold">
                            <p:stCondLst>
                              <p:cond delay="2000"/>
                            </p:stCondLst>
                            <p:childTnLst>
                              <p:par>
                                <p:cTn id="13" presetID="2" presetClass="entr" presetSubtype="4"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2500"/>
                            </p:stCondLst>
                            <p:childTnLst>
                              <p:par>
                                <p:cTn id="18" presetID="2" presetClass="entr" presetSubtype="4" fill="hold" nodeType="after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 calcmode="lin" valueType="num">
                                      <p:cBhvr additive="base">
                                        <p:cTn id="2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par>
                          <p:cTn id="22" fill="hold">
                            <p:stCondLst>
                              <p:cond delay="3000"/>
                            </p:stCondLst>
                            <p:childTnLst>
                              <p:par>
                                <p:cTn id="23" presetID="2" presetClass="entr" presetSubtype="4" fill="hold" nodeType="after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 calcmode="lin" valueType="num">
                                      <p:cBhvr additive="base">
                                        <p:cTn id="2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par>
                          <p:cTn id="27" fill="hold">
                            <p:stCondLst>
                              <p:cond delay="3500"/>
                            </p:stCondLst>
                            <p:childTnLst>
                              <p:par>
                                <p:cTn id="28" presetID="2" presetClass="entr" presetSubtype="4" fill="hold" nodeType="afterEffect">
                                  <p:stCondLst>
                                    <p:cond delay="0"/>
                                  </p:stCondLst>
                                  <p:childTnLst>
                                    <p:set>
                                      <p:cBhvr>
                                        <p:cTn id="29" dur="1" fill="hold">
                                          <p:stCondLst>
                                            <p:cond delay="0"/>
                                          </p:stCondLst>
                                        </p:cTn>
                                        <p:tgtEl>
                                          <p:spTgt spid="9">
                                            <p:txEl>
                                              <p:pRg st="3" end="3"/>
                                            </p:txEl>
                                          </p:spTgt>
                                        </p:tgtEl>
                                        <p:attrNameLst>
                                          <p:attrName>style.visibility</p:attrName>
                                        </p:attrNameLst>
                                      </p:cBhvr>
                                      <p:to>
                                        <p:strVal val="visible"/>
                                      </p:to>
                                    </p:set>
                                    <p:anim calcmode="lin" valueType="num">
                                      <p:cBhvr additive="base">
                                        <p:cTn id="30"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par>
                          <p:cTn id="32" fill="hold">
                            <p:stCondLst>
                              <p:cond delay="4000"/>
                            </p:stCondLst>
                            <p:childTnLst>
                              <p:par>
                                <p:cTn id="33" presetID="2" presetClass="entr" presetSubtype="4" fill="hold" nodeType="after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additive="base">
                                        <p:cTn id="3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388" y="-90835"/>
            <a:ext cx="8964612" cy="1071563"/>
          </a:xfrm>
        </p:spPr>
        <p:txBody>
          <a:bodyPr/>
          <a:lstStyle/>
          <a:p>
            <a:pPr eaLnBrk="1" hangingPunct="1"/>
            <a:r>
              <a:rPr lang="lv-LV" sz="3600" b="1" dirty="0" smtClean="0"/>
              <a:t>Kāds ir īsts draugs?</a:t>
            </a:r>
            <a:endParaRPr lang="lv-LV" sz="3600" b="1" dirty="0" smtClean="0"/>
          </a:p>
        </p:txBody>
      </p:sp>
      <p:sp>
        <p:nvSpPr>
          <p:cNvPr id="3076" name="Slide Number Placeholder 5"/>
          <p:cNvSpPr>
            <a:spLocks noGrp="1"/>
          </p:cNvSpPr>
          <p:nvPr>
            <p:ph type="sldNum" sz="quarter" idx="12"/>
          </p:nvPr>
        </p:nvSpPr>
        <p:spPr>
          <a:noFill/>
        </p:spPr>
        <p:txBody>
          <a:bodyPr/>
          <a:lstStyle/>
          <a:p>
            <a:fld id="{5373C76A-A643-4B96-9DD0-A5192EF45F74}" type="slidenum">
              <a:rPr lang="lv-LV" smtClean="0"/>
              <a:pPr/>
              <a:t>4</a:t>
            </a:fld>
            <a:endParaRPr lang="lv-LV" smtClean="0"/>
          </a:p>
        </p:txBody>
      </p:sp>
      <p:pic>
        <p:nvPicPr>
          <p:cNvPr id="24578" name="Picture 2" descr="David and Jonathan – Historical articles and illustrationsHistorical  articles and illustrations | Look and Learn"/>
          <p:cNvPicPr>
            <a:picLocks noChangeAspect="1" noChangeArrowheads="1"/>
          </p:cNvPicPr>
          <p:nvPr/>
        </p:nvPicPr>
        <p:blipFill>
          <a:blip r:embed="rId2" cstate="print"/>
          <a:srcRect/>
          <a:stretch>
            <a:fillRect/>
          </a:stretch>
        </p:blipFill>
        <p:spPr bwMode="auto">
          <a:xfrm>
            <a:off x="971600" y="692696"/>
            <a:ext cx="7056784" cy="6108325"/>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24578"/>
                                        </p:tgtEl>
                                        <p:attrNameLst>
                                          <p:attrName>style.visibility</p:attrName>
                                        </p:attrNameLst>
                                      </p:cBhvr>
                                      <p:to>
                                        <p:strVal val="visible"/>
                                      </p:to>
                                    </p:set>
                                    <p:animEffect transition="in" filter="fade">
                                      <p:cBhvr>
                                        <p:cTn id="12" dur="2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type="body" idx="1"/>
          </p:nvPr>
        </p:nvSpPr>
        <p:spPr>
          <a:xfrm>
            <a:off x="0" y="0"/>
            <a:ext cx="9144000" cy="1081088"/>
          </a:xfrm>
        </p:spPr>
        <p:txBody>
          <a:bodyPr/>
          <a:lstStyle/>
          <a:p>
            <a:pPr marL="0" indent="0" algn="just">
              <a:spcBef>
                <a:spcPts val="0"/>
              </a:spcBef>
              <a:buNone/>
            </a:pPr>
            <a:r>
              <a:rPr lang="lv-LV" sz="2800" i="1" dirty="0" smtClean="0"/>
              <a:t>2 Un Jonatāns paziņoja Dāvidam, teikdams: "Mans tēvs </a:t>
            </a:r>
            <a:r>
              <a:rPr lang="lv-LV" sz="2800" i="1" dirty="0" err="1" smtClean="0"/>
              <a:t>Sauls</a:t>
            </a:r>
            <a:r>
              <a:rPr lang="lv-LV" sz="2800" i="1" dirty="0" smtClean="0"/>
              <a:t> tīko pēc tavas dzīvības, tāpēc rīt no rīta agri piesargies un labi paslēpies</a:t>
            </a:r>
            <a:r>
              <a:rPr lang="lv-LV" sz="2800" i="1" dirty="0" smtClean="0"/>
              <a:t>! 3 </a:t>
            </a:r>
            <a:r>
              <a:rPr lang="lv-LV" sz="2800" i="1" dirty="0" smtClean="0"/>
              <a:t>Bet es pats iziešu un nostāšos pie sava tēva sāniem tanī laukā, kur tu būsi noslēpies, un es ar savu tēvu par tevi runāšu, un, ja es ko ievērošu, tad es tev to pateikšu."</a:t>
            </a:r>
          </a:p>
        </p:txBody>
      </p:sp>
      <p:sp>
        <p:nvSpPr>
          <p:cNvPr id="7" name="Rectangle 6"/>
          <p:cNvSpPr>
            <a:spLocks noChangeArrowheads="1"/>
          </p:cNvSpPr>
          <p:nvPr/>
        </p:nvSpPr>
        <p:spPr bwMode="auto">
          <a:xfrm>
            <a:off x="0" y="2780928"/>
            <a:ext cx="6300788" cy="3970318"/>
          </a:xfrm>
          <a:prstGeom prst="rect">
            <a:avLst/>
          </a:prstGeom>
          <a:noFill/>
          <a:ln w="9525">
            <a:noFill/>
            <a:miter lim="800000"/>
            <a:headEnd/>
            <a:tailEnd/>
          </a:ln>
        </p:spPr>
        <p:txBody>
          <a:bodyPr>
            <a:spAutoFit/>
          </a:bodyPr>
          <a:lstStyle/>
          <a:p>
            <a:pPr>
              <a:lnSpc>
                <a:spcPct val="150000"/>
              </a:lnSpc>
              <a:buFontTx/>
              <a:buChar char="•"/>
            </a:pPr>
            <a:r>
              <a:rPr lang="lv-LV" sz="2800" b="1" dirty="0" smtClean="0"/>
              <a:t>Dāvidam</a:t>
            </a:r>
            <a:r>
              <a:rPr lang="lv-LV" sz="2800" dirty="0" smtClean="0"/>
              <a:t> draud </a:t>
            </a:r>
            <a:r>
              <a:rPr lang="lv-LV" sz="2800" b="1" dirty="0" smtClean="0"/>
              <a:t>dzīves briesmas</a:t>
            </a:r>
            <a:r>
              <a:rPr lang="lv-LV" sz="2800" dirty="0" smtClean="0"/>
              <a:t>.</a:t>
            </a:r>
            <a:endParaRPr lang="lv-LV" sz="2800" dirty="0"/>
          </a:p>
          <a:p>
            <a:pPr>
              <a:lnSpc>
                <a:spcPct val="150000"/>
              </a:lnSpc>
              <a:buFontTx/>
              <a:buChar char="•"/>
            </a:pPr>
            <a:r>
              <a:rPr lang="lv-LV" sz="2800" b="1" dirty="0" smtClean="0"/>
              <a:t>Jonatāns</a:t>
            </a:r>
            <a:r>
              <a:rPr lang="lv-LV" sz="2800" dirty="0" smtClean="0"/>
              <a:t> grib </a:t>
            </a:r>
            <a:r>
              <a:rPr lang="lv-LV" sz="2800" b="1" dirty="0" smtClean="0"/>
              <a:t>draugam palīdzēt</a:t>
            </a:r>
            <a:r>
              <a:rPr lang="lv-LV" sz="2800" dirty="0" smtClean="0"/>
              <a:t>.</a:t>
            </a:r>
          </a:p>
          <a:p>
            <a:pPr>
              <a:lnSpc>
                <a:spcPct val="150000"/>
              </a:lnSpc>
              <a:buFontTx/>
              <a:buChar char="•"/>
            </a:pPr>
            <a:r>
              <a:rPr lang="lv-LV" sz="2800" b="1" dirty="0" smtClean="0"/>
              <a:t>Dāvids</a:t>
            </a:r>
            <a:r>
              <a:rPr lang="lv-LV" sz="2800" dirty="0" smtClean="0"/>
              <a:t> ir gatavs riskēt drauga dēļ.</a:t>
            </a:r>
          </a:p>
          <a:p>
            <a:pPr>
              <a:lnSpc>
                <a:spcPct val="150000"/>
              </a:lnSpc>
              <a:buFontTx/>
              <a:buChar char="•"/>
            </a:pPr>
            <a:r>
              <a:rPr lang="lv-LV" sz="2800" b="1" dirty="0" smtClean="0"/>
              <a:t>Draugam</a:t>
            </a:r>
            <a:r>
              <a:rPr lang="lv-LV" sz="2800" dirty="0" smtClean="0"/>
              <a:t> ir svarīgi, ka </a:t>
            </a:r>
            <a:r>
              <a:rPr lang="lv-LV" sz="2800" b="1" dirty="0" smtClean="0"/>
              <a:t>otram klājas labi </a:t>
            </a:r>
            <a:r>
              <a:rPr lang="lv-LV" sz="2800" dirty="0" smtClean="0"/>
              <a:t>un viņam n</a:t>
            </a:r>
            <a:r>
              <a:rPr lang="lv-LV" sz="2800" b="1" dirty="0" smtClean="0"/>
              <a:t>edraud nekādas briesmas</a:t>
            </a:r>
            <a:r>
              <a:rPr lang="lv-LV" sz="2800" dirty="0" smtClean="0"/>
              <a:t>.</a:t>
            </a:r>
            <a:endParaRPr lang="lv-LV" sz="2800" dirty="0"/>
          </a:p>
        </p:txBody>
      </p:sp>
      <p:sp>
        <p:nvSpPr>
          <p:cNvPr id="4100" name="Slide Number Placeholder 3"/>
          <p:cNvSpPr>
            <a:spLocks noGrp="1"/>
          </p:cNvSpPr>
          <p:nvPr>
            <p:ph type="sldNum" sz="quarter" idx="12"/>
          </p:nvPr>
        </p:nvSpPr>
        <p:spPr>
          <a:noFill/>
        </p:spPr>
        <p:txBody>
          <a:bodyPr/>
          <a:lstStyle/>
          <a:p>
            <a:fld id="{4A884830-771A-45FF-82CE-3697B98331E5}" type="slidenum">
              <a:rPr lang="lv-LV" smtClean="0"/>
              <a:pPr/>
              <a:t>5</a:t>
            </a:fld>
            <a:endParaRPr lang="lv-LV" smtClean="0"/>
          </a:p>
        </p:txBody>
      </p:sp>
      <p:pic>
        <p:nvPicPr>
          <p:cNvPr id="7170" name="Picture 2" descr="The Divine Grace of God: DAVID AND JONATHAN"/>
          <p:cNvPicPr>
            <a:picLocks noChangeAspect="1" noChangeArrowheads="1"/>
          </p:cNvPicPr>
          <p:nvPr/>
        </p:nvPicPr>
        <p:blipFill>
          <a:blip r:embed="rId2" cstate="print"/>
          <a:srcRect/>
          <a:stretch>
            <a:fillRect/>
          </a:stretch>
        </p:blipFill>
        <p:spPr bwMode="auto">
          <a:xfrm>
            <a:off x="5846080" y="2132856"/>
            <a:ext cx="3297920" cy="4725144"/>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 calcmode="lin" valueType="num">
                                      <p:cBhvr additive="base">
                                        <p:cTn id="7" dur="500" fill="hold"/>
                                        <p:tgtEl>
                                          <p:spTgt spid="102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4">
                                            <p:txEl>
                                              <p:pRg st="0" end="0"/>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7170"/>
                                        </p:tgtEl>
                                        <p:attrNameLst>
                                          <p:attrName>style.visibility</p:attrName>
                                        </p:attrNameLst>
                                      </p:cBhvr>
                                      <p:to>
                                        <p:strVal val="visible"/>
                                      </p:to>
                                    </p:set>
                                    <p:animEffect transition="in" filter="fade">
                                      <p:cBhvr>
                                        <p:cTn id="11" dur="2000"/>
                                        <p:tgtEl>
                                          <p:spTgt spid="7170"/>
                                        </p:tgtEl>
                                      </p:cBhvr>
                                    </p:animEffect>
                                  </p:childTnLst>
                                </p:cTn>
                              </p:par>
                            </p:childTnLst>
                          </p:cTn>
                        </p:par>
                        <p:par>
                          <p:cTn id="12" fill="hold">
                            <p:stCondLst>
                              <p:cond delay="2000"/>
                            </p:stCondLst>
                            <p:childTnLst>
                              <p:par>
                                <p:cTn id="13" presetID="2" presetClass="entr" presetSubtype="4" fill="hold"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additive="base">
                                        <p:cTn id="1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2500"/>
                            </p:stCondLst>
                            <p:childTnLst>
                              <p:par>
                                <p:cTn id="18" presetID="2" presetClass="entr" presetSubtype="4" fill="hold" nodeType="after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anim calcmode="lin" valueType="num">
                                      <p:cBhvr additive="base">
                                        <p:cTn id="20"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par>
                          <p:cTn id="22" fill="hold">
                            <p:stCondLst>
                              <p:cond delay="3000"/>
                            </p:stCondLst>
                            <p:childTnLst>
                              <p:par>
                                <p:cTn id="23" presetID="2" presetClass="entr" presetSubtype="4" fill="hold" nodeType="after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par>
                          <p:cTn id="27" fill="hold">
                            <p:stCondLst>
                              <p:cond delay="3500"/>
                            </p:stCondLst>
                            <p:childTnLst>
                              <p:par>
                                <p:cTn id="28" presetID="2" presetClass="entr" presetSubtype="4" fill="hold" nodeType="afterEffect">
                                  <p:stCondLst>
                                    <p:cond delay="0"/>
                                  </p:stCondLst>
                                  <p:childTnLst>
                                    <p:set>
                                      <p:cBhvr>
                                        <p:cTn id="29" dur="1" fill="hold">
                                          <p:stCondLst>
                                            <p:cond delay="0"/>
                                          </p:stCondLst>
                                        </p:cTn>
                                        <p:tgtEl>
                                          <p:spTgt spid="7">
                                            <p:txEl>
                                              <p:pRg st="3" end="3"/>
                                            </p:txEl>
                                          </p:spTgt>
                                        </p:tgtEl>
                                        <p:attrNameLst>
                                          <p:attrName>style.visibility</p:attrName>
                                        </p:attrNameLst>
                                      </p:cBhvr>
                                      <p:to>
                                        <p:strVal val="visible"/>
                                      </p:to>
                                    </p:set>
                                    <p:anim calcmode="lin" valueType="num">
                                      <p:cBhvr additive="base">
                                        <p:cTn id="30"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type="body" idx="1"/>
          </p:nvPr>
        </p:nvSpPr>
        <p:spPr>
          <a:xfrm>
            <a:off x="0" y="0"/>
            <a:ext cx="9144000" cy="1081088"/>
          </a:xfrm>
        </p:spPr>
        <p:txBody>
          <a:bodyPr/>
          <a:lstStyle/>
          <a:p>
            <a:pPr marL="0" indent="0" algn="just">
              <a:spcBef>
                <a:spcPts val="0"/>
              </a:spcBef>
              <a:buNone/>
            </a:pPr>
            <a:r>
              <a:rPr lang="lv-LV" sz="2800" i="1" dirty="0" smtClean="0"/>
              <a:t>4 Un Jonatāns runāja labu par Dāvidu, sarunādamies ar savu tēvu </a:t>
            </a:r>
            <a:r>
              <a:rPr lang="lv-LV" sz="2800" i="1" dirty="0" err="1" smtClean="0"/>
              <a:t>Saulu</a:t>
            </a:r>
            <a:r>
              <a:rPr lang="lv-LV" sz="2800" i="1" dirty="0" smtClean="0"/>
              <a:t>, un viņš tam sacīja: "Lai ķēniņš tik ļoti neapgrēkojas pret savu kalpu Dāvidu, viņš nav pret tevi grēkojis, bet viņa darbība tev bijusi ļoti noderīga</a:t>
            </a:r>
            <a:r>
              <a:rPr lang="lv-LV" sz="2800" i="1" dirty="0" smtClean="0"/>
              <a:t>. 5 </a:t>
            </a:r>
            <a:r>
              <a:rPr lang="lv-LV" sz="2800" i="1" dirty="0" smtClean="0"/>
              <a:t>Viņš pat savu dzīvību iežņaudza dūrē un nokāva lielo </a:t>
            </a:r>
            <a:r>
              <a:rPr lang="lv-LV" sz="2800" i="1" dirty="0" err="1" smtClean="0"/>
              <a:t>filistieti</a:t>
            </a:r>
            <a:r>
              <a:rPr lang="lv-LV" sz="2800" i="1" dirty="0" smtClean="0"/>
              <a:t>, un Tas Kungs ir devis lielu izglābšanos visam </a:t>
            </a:r>
            <a:r>
              <a:rPr lang="lv-LV" sz="2800" i="1" dirty="0" err="1" smtClean="0"/>
              <a:t>Israēlam</a:t>
            </a:r>
            <a:r>
              <a:rPr lang="lv-LV" sz="2800" i="1" dirty="0" smtClean="0"/>
              <a:t>.</a:t>
            </a:r>
          </a:p>
        </p:txBody>
      </p:sp>
      <p:sp>
        <p:nvSpPr>
          <p:cNvPr id="7" name="Rectangle 6"/>
          <p:cNvSpPr>
            <a:spLocks noChangeArrowheads="1"/>
          </p:cNvSpPr>
          <p:nvPr/>
        </p:nvSpPr>
        <p:spPr bwMode="auto">
          <a:xfrm>
            <a:off x="0" y="2708920"/>
            <a:ext cx="6516216" cy="3970318"/>
          </a:xfrm>
          <a:prstGeom prst="rect">
            <a:avLst/>
          </a:prstGeom>
          <a:noFill/>
          <a:ln w="9525">
            <a:noFill/>
            <a:miter lim="800000"/>
            <a:headEnd/>
            <a:tailEnd/>
          </a:ln>
        </p:spPr>
        <p:txBody>
          <a:bodyPr wrap="square">
            <a:spAutoFit/>
          </a:bodyPr>
          <a:lstStyle/>
          <a:p>
            <a:pPr>
              <a:lnSpc>
                <a:spcPct val="150000"/>
              </a:lnSpc>
              <a:buFontTx/>
              <a:buChar char="•"/>
            </a:pPr>
            <a:r>
              <a:rPr lang="lv-LV" sz="2800" dirty="0" smtClean="0"/>
              <a:t>Īsts draugs </a:t>
            </a:r>
            <a:r>
              <a:rPr lang="lv-LV" sz="2800" b="1" dirty="0" smtClean="0"/>
              <a:t>neaprunā</a:t>
            </a:r>
            <a:r>
              <a:rPr lang="lv-LV" sz="2800" dirty="0" smtClean="0"/>
              <a:t> savus draugus,</a:t>
            </a:r>
            <a:endParaRPr lang="lv-LV" sz="2800" dirty="0"/>
          </a:p>
          <a:p>
            <a:pPr>
              <a:lnSpc>
                <a:spcPct val="150000"/>
              </a:lnSpc>
              <a:buFontTx/>
              <a:buChar char="•"/>
            </a:pPr>
            <a:r>
              <a:rPr lang="lv-LV" sz="2800" dirty="0" smtClean="0"/>
              <a:t>Bet </a:t>
            </a:r>
            <a:r>
              <a:rPr lang="lv-LV" sz="2800" b="1" dirty="0" smtClean="0"/>
              <a:t>aizstāv</a:t>
            </a:r>
            <a:r>
              <a:rPr lang="lv-LV" sz="2800" dirty="0" smtClean="0"/>
              <a:t> un </a:t>
            </a:r>
            <a:r>
              <a:rPr lang="lv-LV" sz="2800" b="1" dirty="0" smtClean="0"/>
              <a:t>uzslavē</a:t>
            </a:r>
            <a:r>
              <a:rPr lang="lv-LV" sz="2800" dirty="0" smtClean="0"/>
              <a:t> savus draugus </a:t>
            </a:r>
            <a:r>
              <a:rPr lang="lv-LV" sz="2800" b="1" dirty="0" smtClean="0"/>
              <a:t>citu klātbūtnē</a:t>
            </a:r>
            <a:r>
              <a:rPr lang="lv-LV" sz="2800" dirty="0" smtClean="0"/>
              <a:t>.</a:t>
            </a:r>
          </a:p>
          <a:p>
            <a:pPr>
              <a:lnSpc>
                <a:spcPct val="150000"/>
              </a:lnSpc>
              <a:buFontTx/>
              <a:buChar char="•"/>
            </a:pPr>
            <a:r>
              <a:rPr lang="lv-LV" sz="2800" dirty="0" smtClean="0"/>
              <a:t>Vai mēs vienmēr tā rīkojamies ar saviem </a:t>
            </a:r>
            <a:r>
              <a:rPr lang="lv-LV" sz="2800" b="1" dirty="0" smtClean="0"/>
              <a:t>klases biedriem</a:t>
            </a:r>
            <a:r>
              <a:rPr lang="lv-LV" sz="2800" dirty="0" smtClean="0"/>
              <a:t>, tos </a:t>
            </a:r>
            <a:r>
              <a:rPr lang="lv-LV" sz="2800" b="1" dirty="0" smtClean="0"/>
              <a:t>aizstāvot</a:t>
            </a:r>
            <a:r>
              <a:rPr lang="lv-LV" sz="2800" dirty="0" smtClean="0"/>
              <a:t> un </a:t>
            </a:r>
            <a:r>
              <a:rPr lang="lv-LV" sz="2800" b="1" dirty="0" smtClean="0"/>
              <a:t>paslavējot skolotājam</a:t>
            </a:r>
            <a:r>
              <a:rPr lang="lv-LV" sz="2800" dirty="0" smtClean="0"/>
              <a:t>?</a:t>
            </a:r>
            <a:endParaRPr lang="lv-LV" sz="2800" dirty="0"/>
          </a:p>
        </p:txBody>
      </p:sp>
      <p:sp>
        <p:nvSpPr>
          <p:cNvPr id="5124" name="Slide Number Placeholder 3"/>
          <p:cNvSpPr>
            <a:spLocks noGrp="1"/>
          </p:cNvSpPr>
          <p:nvPr>
            <p:ph type="sldNum" sz="quarter" idx="12"/>
          </p:nvPr>
        </p:nvSpPr>
        <p:spPr>
          <a:noFill/>
        </p:spPr>
        <p:txBody>
          <a:bodyPr/>
          <a:lstStyle/>
          <a:p>
            <a:fld id="{28CC7F9D-64C0-41D0-BF12-D268895AA74B}" type="slidenum">
              <a:rPr lang="lv-LV" smtClean="0"/>
              <a:pPr/>
              <a:t>6</a:t>
            </a:fld>
            <a:endParaRPr lang="lv-LV" smtClean="0"/>
          </a:p>
        </p:txBody>
      </p:sp>
      <p:pic>
        <p:nvPicPr>
          <p:cNvPr id="6146" name="Picture 2" descr="GPK David and Jonathan Became Friends - GILEAD FRIENDS CHURCH"/>
          <p:cNvPicPr>
            <a:picLocks noChangeAspect="1" noChangeArrowheads="1"/>
          </p:cNvPicPr>
          <p:nvPr/>
        </p:nvPicPr>
        <p:blipFill>
          <a:blip r:embed="rId2" cstate="print"/>
          <a:srcRect/>
          <a:stretch>
            <a:fillRect/>
          </a:stretch>
        </p:blipFill>
        <p:spPr bwMode="auto">
          <a:xfrm>
            <a:off x="6253610" y="2636912"/>
            <a:ext cx="2890390" cy="4221088"/>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 calcmode="lin" valueType="num">
                                      <p:cBhvr additive="base">
                                        <p:cTn id="7" dur="500" fill="hold"/>
                                        <p:tgtEl>
                                          <p:spTgt spid="1024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4">
                                            <p:txEl>
                                              <p:pRg st="0" end="0"/>
                                            </p:txEl>
                                          </p:spTgt>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6146"/>
                                        </p:tgtEl>
                                        <p:attrNameLst>
                                          <p:attrName>style.visibility</p:attrName>
                                        </p:attrNameLst>
                                      </p:cBhvr>
                                      <p:to>
                                        <p:strVal val="visible"/>
                                      </p:to>
                                    </p:set>
                                    <p:animEffect transition="in" filter="fade">
                                      <p:cBhvr>
                                        <p:cTn id="11" dur="2000"/>
                                        <p:tgtEl>
                                          <p:spTgt spid="6146"/>
                                        </p:tgtEl>
                                      </p:cBhvr>
                                    </p:animEffect>
                                  </p:childTnLst>
                                </p:cTn>
                              </p:par>
                            </p:childTnLst>
                          </p:cTn>
                        </p:par>
                        <p:par>
                          <p:cTn id="12" fill="hold">
                            <p:stCondLst>
                              <p:cond delay="2000"/>
                            </p:stCondLst>
                            <p:childTnLst>
                              <p:par>
                                <p:cTn id="13" presetID="2" presetClass="entr" presetSubtype="4" fill="hold"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additive="base">
                                        <p:cTn id="1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2500"/>
                            </p:stCondLst>
                            <p:childTnLst>
                              <p:par>
                                <p:cTn id="18" presetID="2" presetClass="entr" presetSubtype="4" fill="hold" nodeType="after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anim calcmode="lin" valueType="num">
                                      <p:cBhvr additive="base">
                                        <p:cTn id="20"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par>
                          <p:cTn id="22" fill="hold">
                            <p:stCondLst>
                              <p:cond delay="3000"/>
                            </p:stCondLst>
                            <p:childTnLst>
                              <p:par>
                                <p:cTn id="23" presetID="2" presetClass="entr" presetSubtype="4" fill="hold" nodeType="after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388" y="-90835"/>
            <a:ext cx="8964612" cy="1071563"/>
          </a:xfrm>
        </p:spPr>
        <p:txBody>
          <a:bodyPr/>
          <a:lstStyle/>
          <a:p>
            <a:pPr eaLnBrk="1" hangingPunct="1"/>
            <a:r>
              <a:rPr lang="lv-LV" sz="3600" b="1" dirty="0" smtClean="0"/>
              <a:t>Jēzus labs draugs</a:t>
            </a:r>
            <a:endParaRPr lang="lv-LV" sz="3600" b="1" dirty="0" smtClean="0"/>
          </a:p>
        </p:txBody>
      </p:sp>
      <p:sp>
        <p:nvSpPr>
          <p:cNvPr id="3076" name="Slide Number Placeholder 5"/>
          <p:cNvSpPr>
            <a:spLocks noGrp="1"/>
          </p:cNvSpPr>
          <p:nvPr>
            <p:ph type="sldNum" sz="quarter" idx="12"/>
          </p:nvPr>
        </p:nvSpPr>
        <p:spPr>
          <a:noFill/>
        </p:spPr>
        <p:txBody>
          <a:bodyPr/>
          <a:lstStyle/>
          <a:p>
            <a:fld id="{5373C76A-A643-4B96-9DD0-A5192EF45F74}" type="slidenum">
              <a:rPr lang="lv-LV" smtClean="0"/>
              <a:pPr/>
              <a:t>7</a:t>
            </a:fld>
            <a:endParaRPr lang="lv-LV" smtClean="0"/>
          </a:p>
        </p:txBody>
      </p:sp>
      <p:sp>
        <p:nvSpPr>
          <p:cNvPr id="5" name="Rectangle 4"/>
          <p:cNvSpPr/>
          <p:nvPr/>
        </p:nvSpPr>
        <p:spPr>
          <a:xfrm>
            <a:off x="0" y="836712"/>
            <a:ext cx="9144000" cy="954107"/>
          </a:xfrm>
          <a:prstGeom prst="rect">
            <a:avLst/>
          </a:prstGeom>
        </p:spPr>
        <p:txBody>
          <a:bodyPr wrap="square">
            <a:spAutoFit/>
          </a:bodyPr>
          <a:lstStyle/>
          <a:p>
            <a:r>
              <a:rPr lang="lv-LV" sz="2800" i="1" dirty="0" smtClean="0"/>
              <a:t>“Nevienam nav lielākas mīlestības kā šī, ja kāds savu dzīvību nodod par saviem draugiem.” (Jņ.15:13)</a:t>
            </a:r>
            <a:endParaRPr lang="lv-LV" sz="2800" i="1" dirty="0"/>
          </a:p>
        </p:txBody>
      </p:sp>
      <p:sp>
        <p:nvSpPr>
          <p:cNvPr id="26626" name="AutoShape 2" descr="Jesus is my friend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6628" name="AutoShape 4" descr="Jesus is my friend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6630" name="AutoShape 6" descr="Jesus is my friend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6631" name="Picture 7"/>
          <p:cNvPicPr>
            <a:picLocks noChangeAspect="1" noChangeArrowheads="1"/>
          </p:cNvPicPr>
          <p:nvPr/>
        </p:nvPicPr>
        <p:blipFill>
          <a:blip r:embed="rId2" cstate="print"/>
          <a:srcRect/>
          <a:stretch>
            <a:fillRect/>
          </a:stretch>
        </p:blipFill>
        <p:spPr bwMode="auto">
          <a:xfrm>
            <a:off x="4572000" y="1817440"/>
            <a:ext cx="4572000" cy="5040560"/>
          </a:xfrm>
          <a:prstGeom prst="rect">
            <a:avLst/>
          </a:prstGeom>
          <a:ln>
            <a:noFill/>
          </a:ln>
          <a:effectLst>
            <a:softEdge rad="112500"/>
          </a:effectLst>
        </p:spPr>
      </p:pic>
      <p:sp>
        <p:nvSpPr>
          <p:cNvPr id="10" name="Rectangle 9"/>
          <p:cNvSpPr>
            <a:spLocks noChangeArrowheads="1"/>
          </p:cNvSpPr>
          <p:nvPr/>
        </p:nvSpPr>
        <p:spPr bwMode="auto">
          <a:xfrm>
            <a:off x="0" y="1916832"/>
            <a:ext cx="4788024" cy="4616648"/>
          </a:xfrm>
          <a:prstGeom prst="rect">
            <a:avLst/>
          </a:prstGeom>
          <a:noFill/>
          <a:ln w="9525">
            <a:noFill/>
            <a:miter lim="800000"/>
            <a:headEnd/>
            <a:tailEnd/>
          </a:ln>
        </p:spPr>
        <p:txBody>
          <a:bodyPr wrap="square">
            <a:spAutoFit/>
          </a:bodyPr>
          <a:lstStyle/>
          <a:p>
            <a:pPr>
              <a:lnSpc>
                <a:spcPct val="150000"/>
              </a:lnSpc>
              <a:buFontTx/>
              <a:buChar char="•"/>
            </a:pPr>
            <a:r>
              <a:rPr lang="lv-LV" sz="2800" b="1" dirty="0" smtClean="0"/>
              <a:t>Jēzus</a:t>
            </a:r>
            <a:r>
              <a:rPr lang="lv-LV" sz="2800" dirty="0" smtClean="0"/>
              <a:t> ir man </a:t>
            </a:r>
            <a:r>
              <a:rPr lang="lv-LV" sz="2800" b="1" dirty="0" smtClean="0"/>
              <a:t>labs draugs</a:t>
            </a:r>
            <a:r>
              <a:rPr lang="lv-LV" sz="2800" dirty="0" smtClean="0"/>
              <a:t>!</a:t>
            </a:r>
          </a:p>
          <a:p>
            <a:pPr>
              <a:lnSpc>
                <a:spcPct val="150000"/>
              </a:lnSpc>
              <a:buFontTx/>
              <a:buChar char="•"/>
            </a:pPr>
            <a:r>
              <a:rPr lang="lv-LV" sz="2800" dirty="0" smtClean="0"/>
              <a:t>Viņš man </a:t>
            </a:r>
            <a:r>
              <a:rPr lang="lv-LV" sz="2800" b="1" dirty="0" smtClean="0"/>
              <a:t>palīdz</a:t>
            </a:r>
            <a:r>
              <a:rPr lang="lv-LV" sz="2800" dirty="0" smtClean="0"/>
              <a:t> pat tad, kad </a:t>
            </a:r>
            <a:r>
              <a:rPr lang="lv-LV" sz="2800" b="1" dirty="0" smtClean="0"/>
              <a:t>citi draugi atsakās</a:t>
            </a:r>
            <a:r>
              <a:rPr lang="lv-LV" sz="2800" dirty="0" smtClean="0"/>
              <a:t>.</a:t>
            </a:r>
          </a:p>
          <a:p>
            <a:pPr>
              <a:lnSpc>
                <a:spcPct val="150000"/>
              </a:lnSpc>
              <a:buFontTx/>
              <a:buChar char="•"/>
            </a:pPr>
            <a:r>
              <a:rPr lang="lv-LV" sz="2800" dirty="0" smtClean="0"/>
              <a:t>Jēzus vienmēr ir tikai </a:t>
            </a:r>
            <a:r>
              <a:rPr lang="lv-LV" sz="2800" b="1" dirty="0" smtClean="0"/>
              <a:t>vienas lūgšanas  attālumā</a:t>
            </a:r>
            <a:r>
              <a:rPr lang="lv-LV" sz="2800" dirty="0" smtClean="0"/>
              <a:t>.</a:t>
            </a:r>
          </a:p>
          <a:p>
            <a:pPr>
              <a:lnSpc>
                <a:spcPct val="150000"/>
              </a:lnSpc>
              <a:buFontTx/>
              <a:buChar char="•"/>
            </a:pPr>
            <a:r>
              <a:rPr lang="lv-LV" sz="2800" dirty="0" smtClean="0"/>
              <a:t>Viņš grib </a:t>
            </a:r>
            <a:r>
              <a:rPr lang="lv-LV" sz="2800" b="1" dirty="0" smtClean="0"/>
              <a:t>draudzēties ar visiem</a:t>
            </a:r>
            <a:r>
              <a:rPr lang="lv-LV" sz="2800" dirty="0" smtClean="0"/>
              <a:t>!</a:t>
            </a:r>
            <a:endParaRPr lang="lv-LV"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10" presetClass="entr" presetSubtype="0" fill="hold" nodeType="withEffect">
                                  <p:stCondLst>
                                    <p:cond delay="0"/>
                                  </p:stCondLst>
                                  <p:childTnLst>
                                    <p:set>
                                      <p:cBhvr>
                                        <p:cTn id="15" dur="1" fill="hold">
                                          <p:stCondLst>
                                            <p:cond delay="0"/>
                                          </p:stCondLst>
                                        </p:cTn>
                                        <p:tgtEl>
                                          <p:spTgt spid="26631"/>
                                        </p:tgtEl>
                                        <p:attrNameLst>
                                          <p:attrName>style.visibility</p:attrName>
                                        </p:attrNameLst>
                                      </p:cBhvr>
                                      <p:to>
                                        <p:strVal val="visible"/>
                                      </p:to>
                                    </p:set>
                                    <p:animEffect transition="in" filter="fade">
                                      <p:cBhvr>
                                        <p:cTn id="16" dur="2000"/>
                                        <p:tgtEl>
                                          <p:spTgt spid="26631"/>
                                        </p:tgtEl>
                                      </p:cBhvr>
                                    </p:animEffect>
                                  </p:childTnLst>
                                </p:cTn>
                              </p:par>
                            </p:childTnLst>
                          </p:cTn>
                        </p:par>
                        <p:par>
                          <p:cTn id="17" fill="hold">
                            <p:stCondLst>
                              <p:cond delay="2500"/>
                            </p:stCondLst>
                            <p:childTnLst>
                              <p:par>
                                <p:cTn id="18" presetID="2" presetClass="entr" presetSubtype="4" fill="hold" nodeType="after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 calcmode="lin" valueType="num">
                                      <p:cBhvr additive="base">
                                        <p:cTn id="20"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22" fill="hold">
                            <p:stCondLst>
                              <p:cond delay="3000"/>
                            </p:stCondLst>
                            <p:childTnLst>
                              <p:par>
                                <p:cTn id="23" presetID="2" presetClass="entr" presetSubtype="4" fill="hold" nodeType="afterEffect">
                                  <p:stCondLst>
                                    <p:cond delay="0"/>
                                  </p:stCondLst>
                                  <p:childTnLst>
                                    <p:set>
                                      <p:cBhvr>
                                        <p:cTn id="24" dur="1" fill="hold">
                                          <p:stCondLst>
                                            <p:cond delay="0"/>
                                          </p:stCondLst>
                                        </p:cTn>
                                        <p:tgtEl>
                                          <p:spTgt spid="10">
                                            <p:txEl>
                                              <p:pRg st="1" end="1"/>
                                            </p:txEl>
                                          </p:spTgt>
                                        </p:tgtEl>
                                        <p:attrNameLst>
                                          <p:attrName>style.visibility</p:attrName>
                                        </p:attrNameLst>
                                      </p:cBhvr>
                                      <p:to>
                                        <p:strVal val="visible"/>
                                      </p:to>
                                    </p:set>
                                    <p:anim calcmode="lin" valueType="num">
                                      <p:cBhvr additive="base">
                                        <p:cTn id="25"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par>
                          <p:cTn id="27" fill="hold">
                            <p:stCondLst>
                              <p:cond delay="3500"/>
                            </p:stCondLst>
                            <p:childTnLst>
                              <p:par>
                                <p:cTn id="28" presetID="2" presetClass="entr" presetSubtype="4" fill="hold" nodeType="after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 calcmode="lin" valueType="num">
                                      <p:cBhvr additive="base">
                                        <p:cTn id="30"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par>
                          <p:cTn id="32" fill="hold">
                            <p:stCondLst>
                              <p:cond delay="4000"/>
                            </p:stCondLst>
                            <p:childTnLst>
                              <p:par>
                                <p:cTn id="33" presetID="2" presetClass="entr" presetSubtype="4" fill="hold" nodeType="afterEffect">
                                  <p:stCondLst>
                                    <p:cond delay="0"/>
                                  </p:stCondLst>
                                  <p:childTnLst>
                                    <p:set>
                                      <p:cBhvr>
                                        <p:cTn id="34" dur="1" fill="hold">
                                          <p:stCondLst>
                                            <p:cond delay="0"/>
                                          </p:stCondLst>
                                        </p:cTn>
                                        <p:tgtEl>
                                          <p:spTgt spid="10">
                                            <p:txEl>
                                              <p:pRg st="3" end="3"/>
                                            </p:txEl>
                                          </p:spTgt>
                                        </p:tgtEl>
                                        <p:attrNameLst>
                                          <p:attrName>style.visibility</p:attrName>
                                        </p:attrNameLst>
                                      </p:cBhvr>
                                      <p:to>
                                        <p:strVal val="visible"/>
                                      </p:to>
                                    </p:set>
                                    <p:anim calcmode="lin" valueType="num">
                                      <p:cBhvr additive="base">
                                        <p:cTn id="35"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a:xfrm>
            <a:off x="468313" y="0"/>
            <a:ext cx="8229600" cy="850900"/>
          </a:xfrm>
        </p:spPr>
        <p:txBody>
          <a:bodyPr/>
          <a:lstStyle/>
          <a:p>
            <a:pPr eaLnBrk="1" hangingPunct="1"/>
            <a:r>
              <a:rPr lang="lv-LV" b="1" dirty="0" smtClean="0">
                <a:solidFill>
                  <a:schemeClr val="tx1"/>
                </a:solidFill>
              </a:rPr>
              <a:t>Īsti draugi:</a:t>
            </a:r>
            <a:endParaRPr lang="lv-LV" b="1" dirty="0" smtClean="0">
              <a:solidFill>
                <a:schemeClr val="tx1"/>
              </a:solidFill>
            </a:endParaRPr>
          </a:p>
        </p:txBody>
      </p:sp>
      <p:sp>
        <p:nvSpPr>
          <p:cNvPr id="7" name="Rectangle 6"/>
          <p:cNvSpPr>
            <a:spLocks noChangeArrowheads="1"/>
          </p:cNvSpPr>
          <p:nvPr/>
        </p:nvSpPr>
        <p:spPr bwMode="auto">
          <a:xfrm>
            <a:off x="0" y="1484784"/>
            <a:ext cx="9144000" cy="4616648"/>
          </a:xfrm>
          <a:prstGeom prst="rect">
            <a:avLst/>
          </a:prstGeom>
          <a:noFill/>
          <a:ln w="9525">
            <a:noFill/>
            <a:miter lim="800000"/>
            <a:headEnd/>
            <a:tailEnd/>
          </a:ln>
        </p:spPr>
        <p:txBody>
          <a:bodyPr wrap="square">
            <a:spAutoFit/>
          </a:bodyPr>
          <a:lstStyle/>
          <a:p>
            <a:pPr>
              <a:lnSpc>
                <a:spcPct val="150000"/>
              </a:lnSpc>
              <a:buFontTx/>
              <a:buChar char="•"/>
            </a:pPr>
            <a:r>
              <a:rPr lang="lv-LV" sz="2800" b="1" dirty="0" smtClean="0"/>
              <a:t>Rūpējas</a:t>
            </a:r>
            <a:r>
              <a:rPr lang="lv-LV" sz="2800" dirty="0" smtClean="0"/>
              <a:t> viens par otru.</a:t>
            </a:r>
          </a:p>
          <a:p>
            <a:pPr>
              <a:lnSpc>
                <a:spcPct val="150000"/>
              </a:lnSpc>
              <a:buFontTx/>
              <a:buChar char="•"/>
            </a:pPr>
            <a:r>
              <a:rPr lang="lv-LV" sz="2800" b="1" dirty="0" smtClean="0"/>
              <a:t>Neaprunā</a:t>
            </a:r>
            <a:r>
              <a:rPr lang="lv-LV" sz="2800" dirty="0" smtClean="0"/>
              <a:t> viens otru.</a:t>
            </a:r>
          </a:p>
          <a:p>
            <a:pPr>
              <a:lnSpc>
                <a:spcPct val="150000"/>
              </a:lnSpc>
              <a:buFontTx/>
              <a:buChar char="•"/>
            </a:pPr>
            <a:r>
              <a:rPr lang="lv-LV" sz="2800" b="1" dirty="0" smtClean="0"/>
              <a:t>Aizstāv</a:t>
            </a:r>
            <a:r>
              <a:rPr lang="lv-LV" sz="2800" dirty="0" smtClean="0"/>
              <a:t> viens otru.</a:t>
            </a:r>
          </a:p>
          <a:p>
            <a:pPr>
              <a:lnSpc>
                <a:spcPct val="150000"/>
              </a:lnSpc>
              <a:buFontTx/>
              <a:buChar char="•"/>
            </a:pPr>
            <a:r>
              <a:rPr lang="lv-LV" sz="2800" b="1" dirty="0" smtClean="0"/>
              <a:t>Paslavē</a:t>
            </a:r>
            <a:r>
              <a:rPr lang="lv-LV" sz="2800" dirty="0" smtClean="0"/>
              <a:t> viens otru.</a:t>
            </a:r>
          </a:p>
          <a:p>
            <a:pPr>
              <a:lnSpc>
                <a:spcPct val="150000"/>
              </a:lnSpc>
              <a:buFontTx/>
              <a:buChar char="•"/>
            </a:pPr>
            <a:r>
              <a:rPr lang="lv-LV" sz="2800" dirty="0" smtClean="0"/>
              <a:t>Kopā </a:t>
            </a:r>
            <a:r>
              <a:rPr lang="lv-LV" sz="2800" b="1" dirty="0" smtClean="0"/>
              <a:t>pavada laiku</a:t>
            </a:r>
            <a:r>
              <a:rPr lang="lv-LV" sz="2800" dirty="0" smtClean="0"/>
              <a:t>.</a:t>
            </a:r>
          </a:p>
          <a:p>
            <a:pPr>
              <a:lnSpc>
                <a:spcPct val="150000"/>
              </a:lnSpc>
              <a:buFontTx/>
              <a:buChar char="•"/>
            </a:pPr>
            <a:r>
              <a:rPr lang="lv-LV" sz="2800" b="1" dirty="0" smtClean="0"/>
              <a:t>Priecājas</a:t>
            </a:r>
            <a:r>
              <a:rPr lang="lv-LV" sz="2800" dirty="0" smtClean="0"/>
              <a:t> viens par otru.</a:t>
            </a:r>
            <a:endParaRPr lang="lv-LV" sz="2800" dirty="0"/>
          </a:p>
          <a:p>
            <a:pPr>
              <a:lnSpc>
                <a:spcPct val="150000"/>
              </a:lnSpc>
              <a:buFontTx/>
              <a:buChar char="•"/>
            </a:pPr>
            <a:r>
              <a:rPr lang="lv-LV" sz="2800" dirty="0" smtClean="0"/>
              <a:t>Lai Dievs arī jūs </a:t>
            </a:r>
            <a:r>
              <a:rPr lang="lv-LV" sz="2800" b="1" dirty="0" smtClean="0"/>
              <a:t>svētī</a:t>
            </a:r>
            <a:r>
              <a:rPr lang="lv-LV" sz="2800" dirty="0" smtClean="0"/>
              <a:t> ar </a:t>
            </a:r>
            <a:r>
              <a:rPr lang="lv-LV" sz="2800" b="1" dirty="0" smtClean="0"/>
              <a:t>labiem draugiem</a:t>
            </a:r>
            <a:r>
              <a:rPr lang="lv-LV" sz="2800" dirty="0" smtClean="0"/>
              <a:t>!</a:t>
            </a:r>
            <a:endParaRPr lang="lv-LV" sz="2800" dirty="0"/>
          </a:p>
        </p:txBody>
      </p:sp>
      <p:sp>
        <p:nvSpPr>
          <p:cNvPr id="9220" name="Slide Number Placeholder 3"/>
          <p:cNvSpPr>
            <a:spLocks noGrp="1"/>
          </p:cNvSpPr>
          <p:nvPr>
            <p:ph type="sldNum" sz="quarter" idx="12"/>
          </p:nvPr>
        </p:nvSpPr>
        <p:spPr>
          <a:noFill/>
        </p:spPr>
        <p:txBody>
          <a:bodyPr/>
          <a:lstStyle/>
          <a:p>
            <a:fld id="{F77B8CB4-B3CC-4BE6-911F-03045F64076D}" type="slidenum">
              <a:rPr lang="lv-LV" smtClean="0"/>
              <a:pPr/>
              <a:t>8</a:t>
            </a:fld>
            <a:endParaRPr lang="lv-LV" smtClean="0"/>
          </a:p>
        </p:txBody>
      </p:sp>
      <p:pic>
        <p:nvPicPr>
          <p:cNvPr id="2050" name="Picture 2" descr="Bible Character Card: Jonathan"/>
          <p:cNvPicPr>
            <a:picLocks noChangeAspect="1" noChangeArrowheads="1"/>
          </p:cNvPicPr>
          <p:nvPr/>
        </p:nvPicPr>
        <p:blipFill>
          <a:blip r:embed="rId2" cstate="print"/>
          <a:srcRect/>
          <a:stretch>
            <a:fillRect/>
          </a:stretch>
        </p:blipFill>
        <p:spPr bwMode="auto">
          <a:xfrm>
            <a:off x="3923928" y="1412776"/>
            <a:ext cx="5220072" cy="3240360"/>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243"/>
                                        </p:tgtEl>
                                        <p:attrNameLst>
                                          <p:attrName>style.visibility</p:attrName>
                                        </p:attrNameLst>
                                      </p:cBhvr>
                                      <p:to>
                                        <p:strVal val="visible"/>
                                      </p:to>
                                    </p:set>
                                    <p:anim calcmode="lin" valueType="num">
                                      <p:cBhvr additive="base">
                                        <p:cTn id="7" dur="500" fill="hold"/>
                                        <p:tgtEl>
                                          <p:spTgt spid="10243"/>
                                        </p:tgtEl>
                                        <p:attrNameLst>
                                          <p:attrName>ppt_x</p:attrName>
                                        </p:attrNameLst>
                                      </p:cBhvr>
                                      <p:tavLst>
                                        <p:tav tm="0">
                                          <p:val>
                                            <p:strVal val="0-#ppt_w/2"/>
                                          </p:val>
                                        </p:tav>
                                        <p:tav tm="100000">
                                          <p:val>
                                            <p:strVal val="#ppt_x"/>
                                          </p:val>
                                        </p:tav>
                                      </p:tavLst>
                                    </p:anim>
                                    <p:anim calcmode="lin" valueType="num">
                                      <p:cBhvr additive="base">
                                        <p:cTn id="8" dur="500" fill="hold"/>
                                        <p:tgtEl>
                                          <p:spTgt spid="10243"/>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2000"/>
                                        <p:tgtEl>
                                          <p:spTgt spid="2050"/>
                                        </p:tgtEl>
                                      </p:cBhvr>
                                    </p:animEffect>
                                  </p:childTnLst>
                                </p:cTn>
                              </p:par>
                            </p:childTnLst>
                          </p:cTn>
                        </p:par>
                        <p:par>
                          <p:cTn id="12" fill="hold">
                            <p:stCondLst>
                              <p:cond delay="2000"/>
                            </p:stCondLst>
                            <p:childTnLst>
                              <p:par>
                                <p:cTn id="13" presetID="2" presetClass="entr" presetSubtype="4" fill="hold" nodeType="after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anim calcmode="lin" valueType="num">
                                      <p:cBhvr additive="base">
                                        <p:cTn id="1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par>
                          <p:cTn id="17" fill="hold">
                            <p:stCondLst>
                              <p:cond delay="2500"/>
                            </p:stCondLst>
                            <p:childTnLst>
                              <p:par>
                                <p:cTn id="18" presetID="2" presetClass="entr" presetSubtype="4" fill="hold" nodeType="after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 calcmode="lin" valueType="num">
                                      <p:cBhvr additive="base">
                                        <p:cTn id="20"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22" fill="hold">
                            <p:stCondLst>
                              <p:cond delay="3000"/>
                            </p:stCondLst>
                            <p:childTnLst>
                              <p:par>
                                <p:cTn id="23" presetID="2" presetClass="entr" presetSubtype="4" fill="hold" nodeType="after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par>
                          <p:cTn id="27" fill="hold">
                            <p:stCondLst>
                              <p:cond delay="3500"/>
                            </p:stCondLst>
                            <p:childTnLst>
                              <p:par>
                                <p:cTn id="28" presetID="2" presetClass="entr" presetSubtype="4" fill="hold" nodeType="afterEffect">
                                  <p:stCondLst>
                                    <p:cond delay="0"/>
                                  </p:stCondLst>
                                  <p:childTnLst>
                                    <p:set>
                                      <p:cBhvr>
                                        <p:cTn id="29" dur="1" fill="hold">
                                          <p:stCondLst>
                                            <p:cond delay="0"/>
                                          </p:stCondLst>
                                        </p:cTn>
                                        <p:tgtEl>
                                          <p:spTgt spid="7">
                                            <p:txEl>
                                              <p:pRg st="2" end="2"/>
                                            </p:txEl>
                                          </p:spTgt>
                                        </p:tgtEl>
                                        <p:attrNameLst>
                                          <p:attrName>style.visibility</p:attrName>
                                        </p:attrNameLst>
                                      </p:cBhvr>
                                      <p:to>
                                        <p:strVal val="visible"/>
                                      </p:to>
                                    </p:set>
                                    <p:anim calcmode="lin" valueType="num">
                                      <p:cBhvr additive="base">
                                        <p:cTn id="30"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par>
                          <p:cTn id="32" fill="hold">
                            <p:stCondLst>
                              <p:cond delay="4000"/>
                            </p:stCondLst>
                            <p:childTnLst>
                              <p:par>
                                <p:cTn id="33" presetID="2" presetClass="entr" presetSubtype="4" fill="hold" nodeType="after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 calcmode="lin" valueType="num">
                                      <p:cBhvr additive="base">
                                        <p:cTn id="3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par>
                          <p:cTn id="37" fill="hold">
                            <p:stCondLst>
                              <p:cond delay="4500"/>
                            </p:stCondLst>
                            <p:childTnLst>
                              <p:par>
                                <p:cTn id="38" presetID="2" presetClass="entr" presetSubtype="4" fill="hold" nodeType="afterEffect">
                                  <p:stCondLst>
                                    <p:cond delay="0"/>
                                  </p:stCondLst>
                                  <p:childTnLst>
                                    <p:set>
                                      <p:cBhvr>
                                        <p:cTn id="39" dur="1" fill="hold">
                                          <p:stCondLst>
                                            <p:cond delay="0"/>
                                          </p:stCondLst>
                                        </p:cTn>
                                        <p:tgtEl>
                                          <p:spTgt spid="7">
                                            <p:txEl>
                                              <p:pRg st="4" end="4"/>
                                            </p:txEl>
                                          </p:spTgt>
                                        </p:tgtEl>
                                        <p:attrNameLst>
                                          <p:attrName>style.visibility</p:attrName>
                                        </p:attrNameLst>
                                      </p:cBhvr>
                                      <p:to>
                                        <p:strVal val="visible"/>
                                      </p:to>
                                    </p:set>
                                    <p:anim calcmode="lin" valueType="num">
                                      <p:cBhvr additive="base">
                                        <p:cTn id="40"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par>
                          <p:cTn id="42" fill="hold">
                            <p:stCondLst>
                              <p:cond delay="5000"/>
                            </p:stCondLst>
                            <p:childTnLst>
                              <p:par>
                                <p:cTn id="43" presetID="2" presetClass="entr" presetSubtype="4" fill="hold" nodeType="afterEffect">
                                  <p:stCondLst>
                                    <p:cond delay="0"/>
                                  </p:stCondLst>
                                  <p:childTnLst>
                                    <p:set>
                                      <p:cBhvr>
                                        <p:cTn id="44" dur="1" fill="hold">
                                          <p:stCondLst>
                                            <p:cond delay="0"/>
                                          </p:stCondLst>
                                        </p:cTn>
                                        <p:tgtEl>
                                          <p:spTgt spid="7">
                                            <p:txEl>
                                              <p:pRg st="5" end="5"/>
                                            </p:txEl>
                                          </p:spTgt>
                                        </p:tgtEl>
                                        <p:attrNameLst>
                                          <p:attrName>style.visibility</p:attrName>
                                        </p:attrNameLst>
                                      </p:cBhvr>
                                      <p:to>
                                        <p:strVal val="visible"/>
                                      </p:to>
                                    </p:set>
                                    <p:anim calcmode="lin" valueType="num">
                                      <p:cBhvr additive="base">
                                        <p:cTn id="45"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BIBLE016"/>
          <p:cNvPicPr>
            <a:picLocks noChangeAspect="1" noChangeArrowheads="1"/>
          </p:cNvPicPr>
          <p:nvPr/>
        </p:nvPicPr>
        <p:blipFill>
          <a:blip r:embed="rId2" cstate="print"/>
          <a:srcRect/>
          <a:stretch>
            <a:fillRect/>
          </a:stretch>
        </p:blipFill>
        <p:spPr bwMode="auto">
          <a:xfrm>
            <a:off x="4040188" y="765175"/>
            <a:ext cx="5103812" cy="6092825"/>
          </a:xfrm>
          <a:prstGeom prst="rect">
            <a:avLst/>
          </a:prstGeom>
          <a:noFill/>
          <a:ln w="9525">
            <a:noFill/>
            <a:miter lim="800000"/>
            <a:headEnd/>
            <a:tailEnd/>
          </a:ln>
        </p:spPr>
      </p:pic>
      <p:sp>
        <p:nvSpPr>
          <p:cNvPr id="10243" name="Rectangle 2"/>
          <p:cNvSpPr>
            <a:spLocks noGrp="1" noChangeArrowheads="1"/>
          </p:cNvSpPr>
          <p:nvPr>
            <p:ph type="title"/>
          </p:nvPr>
        </p:nvSpPr>
        <p:spPr>
          <a:xfrm>
            <a:off x="107950" y="2924175"/>
            <a:ext cx="5184775" cy="1143000"/>
          </a:xfrm>
        </p:spPr>
        <p:txBody>
          <a:bodyPr/>
          <a:lstStyle/>
          <a:p>
            <a:pPr eaLnBrk="1" hangingPunct="1"/>
            <a:r>
              <a:rPr lang="lv-LV" sz="5400" smtClean="0"/>
              <a:t>Un Dieva miers, kas ir augstāks par visu saprašanu lai pasargā jūsu sirdis un jūsu domas. </a:t>
            </a:r>
            <a:r>
              <a:rPr lang="lv-LV" sz="5400" b="1" smtClean="0"/>
              <a:t>Āmen</a:t>
            </a:r>
            <a:br>
              <a:rPr lang="lv-LV" sz="5400" b="1" smtClean="0"/>
            </a:br>
            <a:endParaRPr lang="lv-LV" sz="5400" b="1" smtClean="0"/>
          </a:p>
        </p:txBody>
      </p:sp>
      <p:sp>
        <p:nvSpPr>
          <p:cNvPr id="10244" name="Slide Number Placeholder 3"/>
          <p:cNvSpPr>
            <a:spLocks noGrp="1"/>
          </p:cNvSpPr>
          <p:nvPr>
            <p:ph type="sldNum" sz="quarter" idx="12"/>
          </p:nvPr>
        </p:nvSpPr>
        <p:spPr>
          <a:noFill/>
        </p:spPr>
        <p:txBody>
          <a:bodyPr/>
          <a:lstStyle/>
          <a:p>
            <a:fld id="{D948A3B6-03F9-4D4B-AFCD-FAE86AB3ABA3}" type="slidenum">
              <a:rPr lang="lv-LV" smtClean="0"/>
              <a:pPr/>
              <a:t>9</a:t>
            </a:fld>
            <a:endParaRPr lang="lv-LV"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dissolve">
                                      <p:cBhvr>
                                        <p:cTn id="7"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1276</TotalTime>
  <Words>623</Words>
  <Application>Microsoft Office PowerPoint</Application>
  <PresentationFormat>On-screen Show (4:3)</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1.Sam.19 Draudzība</vt:lpstr>
      <vt:lpstr>1.Sam.19 Draudzība</vt:lpstr>
      <vt:lpstr>Kas ir Dāvids un Jonatāns?</vt:lpstr>
      <vt:lpstr>Kāds ir īsts draugs?</vt:lpstr>
      <vt:lpstr>Slide 5</vt:lpstr>
      <vt:lpstr>Slide 6</vt:lpstr>
      <vt:lpstr>Jēzus labs draugs</vt:lpstr>
      <vt:lpstr>Īsti draugi:</vt:lpstr>
      <vt:lpstr>Un Dieva miers, kas ir augstāks par visu saprašanu lai pasargā jūsu sirdis un jūsu domas. Āmen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Roberts Otomers</dc:title>
  <dc:creator>RobertsO</dc:creator>
  <cp:lastModifiedBy>Rob</cp:lastModifiedBy>
  <cp:revision>94</cp:revision>
  <dcterms:created xsi:type="dcterms:W3CDTF">2010-10-07T14:46:11Z</dcterms:created>
  <dcterms:modified xsi:type="dcterms:W3CDTF">2021-08-31T20:13:43Z</dcterms:modified>
</cp:coreProperties>
</file>